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Fira Code Light"/>
      <p:regular r:id="rId96"/>
      <p:bold r:id="rId97"/>
    </p:embeddedFont>
    <p:embeddedFont>
      <p:font typeface="Oswald Medium"/>
      <p:regular r:id="rId98"/>
      <p:bold r:id="rId99"/>
    </p:embeddedFont>
    <p:embeddedFont>
      <p:font typeface="Bebas Neue"/>
      <p:regular r:id="rId100"/>
    </p:embeddedFont>
    <p:embeddedFont>
      <p:font typeface="Fira Code"/>
      <p:regular r:id="rId101"/>
      <p:bold r:id="rId102"/>
    </p:embeddedFont>
    <p:embeddedFont>
      <p:font typeface="Oswald"/>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DD48EC-1537-4C6C-8439-5F13422535AA}">
  <a:tblStyle styleId="{CBDD48EC-1537-4C6C-8439-5F13422535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Oswal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swald-regular.fntdata"/><Relationship Id="rId102" Type="http://schemas.openxmlformats.org/officeDocument/2006/relationships/font" Target="fonts/FiraCode-bold.fntdata"/><Relationship Id="rId101" Type="http://schemas.openxmlformats.org/officeDocument/2006/relationships/font" Target="fonts/FiraCode-regular.fntdata"/><Relationship Id="rId100" Type="http://schemas.openxmlformats.org/officeDocument/2006/relationships/font" Target="fonts/BebasNeu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FiraCodeLight-bold.fntdata"/><Relationship Id="rId96" Type="http://schemas.openxmlformats.org/officeDocument/2006/relationships/font" Target="fonts/FiraCodeLight-regular.fntdata"/><Relationship Id="rId11" Type="http://schemas.openxmlformats.org/officeDocument/2006/relationships/slide" Target="slides/slide6.xml"/><Relationship Id="rId99" Type="http://schemas.openxmlformats.org/officeDocument/2006/relationships/font" Target="fonts/OswaldMedium-bold.fntdata"/><Relationship Id="rId10" Type="http://schemas.openxmlformats.org/officeDocument/2006/relationships/slide" Target="slides/slide5.xml"/><Relationship Id="rId98" Type="http://schemas.openxmlformats.org/officeDocument/2006/relationships/font" Target="fonts/OswaldMedium-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9d68ab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9d68ab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xl_extra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xl_extra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2a4531ae57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2a4531ae57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28afbf983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28afbf983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28afbf983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28afbf983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8afbf983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8afbf983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28afbf983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28afbf983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28afbf983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28afbf983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fad8134ee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fad8134ee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8afbf983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8afbf983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a4531ae57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a4531ae57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28afbf983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28afbf983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28afbf983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28afbf983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2a4531ae5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2a4531ae5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2a4531ae57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2a4531ae57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a4531ae57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a4531ae57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2a4531ae57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2a4531ae57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2a4531ae57_0_1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2a4531ae57_0_1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2a4531ae57_0_1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2a4531ae57_0_1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2a4531ae57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2a4531ae57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a4531ae57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a4531ae57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a4531ae5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a4531ae5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2a4531ae57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2a4531ae57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2a4531ae57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12a4531ae57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12a4531ae57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12a4531ae57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2a4531ae57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2a4531ae57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12a4531ae57_0_1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12a4531ae57_0_1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12a4531ae57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12a4531ae57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12a4531ae57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12a4531ae57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a4531ae57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a4531ae57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8afbf983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8afbf983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28afbf983e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128afbf983e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a4531ae5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2a4531ae5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8afbf983e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8afbf983e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8afbf983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8afbf983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a4531ae5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a4531ae5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12a4531ae57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12a4531ae57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28afbf983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128afbf983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128afbf983e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128afbf983e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128afbf983e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128afbf983e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28afbf983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28afbf983e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a4531ae57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a4531ae57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2a4531ae57_0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2a4531ae57_0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65840171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65840171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128afbf983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128afbf983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128afbf983e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128afbf983e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128afbf983e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128afbf983e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128afbf983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128afbf983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128afbf98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128afbf98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2a4531ae5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2a4531ae5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12a4531ae57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12a4531ae57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128afbf983e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128afbf983e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28afbf983e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28afbf983e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128afbf983e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128afbf983e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xl_extra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xl_extra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28afbf983e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128afbf983e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128afbf983e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128afbf983e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28afbf983e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28afbf983e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2" name="Shape 2312"/>
        <p:cNvGrpSpPr/>
        <p:nvPr/>
      </p:nvGrpSpPr>
      <p:grpSpPr>
        <a:xfrm>
          <a:off x="0" y="0"/>
          <a:ext cx="0" cy="0"/>
          <a:chOff x="0" y="0"/>
          <a:chExt cx="0" cy="0"/>
        </a:xfrm>
      </p:grpSpPr>
      <p:sp>
        <p:nvSpPr>
          <p:cNvPr id="2313" name="Google Shape;2313;g128afbf983e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128afbf983e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12a4531ae57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9" name="Google Shape;2339;g12a4531ae57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12a4531ae57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12a4531ae57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12a4531ae5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12a4531ae5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12a4531ae57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12a4531ae57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2a4531ae57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2a4531ae57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128afbf983e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128afbf983e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2a4531ae57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2a4531ae57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28afbf983e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128afbf983e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128afbf983e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128afbf983e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28afbf983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28afbf983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128afbf983e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128afbf983e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128afbf983e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128afbf983e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128afbf983e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128afbf983e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28afbf983e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128afbf983e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128afbf983e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0" name="Google Shape;2640;g128afbf983e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128afbf983e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128afbf983e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128afbf983e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128afbf983e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xl_extra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xl_extra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128afbf983e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128afbf983e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8" name="Shape 2738"/>
        <p:cNvGrpSpPr/>
        <p:nvPr/>
      </p:nvGrpSpPr>
      <p:grpSpPr>
        <a:xfrm>
          <a:off x="0" y="0"/>
          <a:ext cx="0" cy="0"/>
          <a:chOff x="0" y="0"/>
          <a:chExt cx="0" cy="0"/>
        </a:xfrm>
      </p:grpSpPr>
      <p:sp>
        <p:nvSpPr>
          <p:cNvPr id="2739" name="Google Shape;2739;g128afbf983e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0" name="Google Shape;2740;g128afbf983e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128afbf983e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128afbf983e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128afbf983e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128afbf983e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128afbf983e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128afbf983e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8" name="Shape 2838"/>
        <p:cNvGrpSpPr/>
        <p:nvPr/>
      </p:nvGrpSpPr>
      <p:grpSpPr>
        <a:xfrm>
          <a:off x="0" y="0"/>
          <a:ext cx="0" cy="0"/>
          <a:chOff x="0" y="0"/>
          <a:chExt cx="0" cy="0"/>
        </a:xfrm>
      </p:grpSpPr>
      <p:sp>
        <p:nvSpPr>
          <p:cNvPr id="2839" name="Google Shape;2839;g12a4531ae57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0" name="Google Shape;2840;g12a4531ae57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fb08db8e9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fb08db8e9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12a4531ae57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12a4531ae57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1" name="Shape 2941"/>
        <p:cNvGrpSpPr/>
        <p:nvPr/>
      </p:nvGrpSpPr>
      <p:grpSpPr>
        <a:xfrm>
          <a:off x="0" y="0"/>
          <a:ext cx="0" cy="0"/>
          <a:chOff x="0" y="0"/>
          <a:chExt cx="0" cy="0"/>
        </a:xfrm>
      </p:grpSpPr>
      <p:sp>
        <p:nvSpPr>
          <p:cNvPr id="2942" name="Google Shape;2942;gfad8134ee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fad8134ee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f63248dfc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f63248dfc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2a4531ae57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2a4531ae57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gfb17d5872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1" name="Google Shape;3701;gfb17d5872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3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 name="Google Shape;134;p14"/>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37" name="Google Shape;137;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40" name="Google Shape;140;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 name="Shape 141"/>
        <p:cNvGrpSpPr/>
        <p:nvPr/>
      </p:nvGrpSpPr>
      <p:grpSpPr>
        <a:xfrm>
          <a:off x="0" y="0"/>
          <a:ext cx="0" cy="0"/>
          <a:chOff x="0" y="0"/>
          <a:chExt cx="0" cy="0"/>
        </a:xfrm>
      </p:grpSpPr>
      <p:sp>
        <p:nvSpPr>
          <p:cNvPr id="142" name="Google Shape;142;p15"/>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5"/>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5" name="Google Shape;145;p15"/>
          <p:cNvGrpSpPr/>
          <p:nvPr/>
        </p:nvGrpSpPr>
        <p:grpSpPr>
          <a:xfrm>
            <a:off x="8424000" y="209250"/>
            <a:ext cx="433550" cy="78899"/>
            <a:chOff x="8424000" y="285450"/>
            <a:chExt cx="433550" cy="78899"/>
          </a:xfrm>
        </p:grpSpPr>
        <p:cxnSp>
          <p:nvCxnSpPr>
            <p:cNvPr id="146" name="Google Shape;146;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7" name="Google Shape;147;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5"/>
            <p:cNvGrpSpPr/>
            <p:nvPr/>
          </p:nvGrpSpPr>
          <p:grpSpPr>
            <a:xfrm>
              <a:off x="8785929" y="285450"/>
              <a:ext cx="71621" cy="78899"/>
              <a:chOff x="3621700" y="273825"/>
              <a:chExt cx="100875" cy="111125"/>
            </a:xfrm>
          </p:grpSpPr>
          <p:cxnSp>
            <p:nvCxnSpPr>
              <p:cNvPr id="149" name="Google Shape;149;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0" name="Google Shape;150;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51" name="Shape 151"/>
        <p:cNvGrpSpPr/>
        <p:nvPr/>
      </p:nvGrpSpPr>
      <p:grpSpPr>
        <a:xfrm>
          <a:off x="0" y="0"/>
          <a:ext cx="0" cy="0"/>
          <a:chOff x="0" y="0"/>
          <a:chExt cx="0" cy="0"/>
        </a:xfrm>
      </p:grpSpPr>
      <p:sp>
        <p:nvSpPr>
          <p:cNvPr id="152" name="Google Shape;152;p16"/>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6"/>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5" name="Google Shape;155;p16"/>
          <p:cNvGrpSpPr/>
          <p:nvPr/>
        </p:nvGrpSpPr>
        <p:grpSpPr>
          <a:xfrm>
            <a:off x="8424000" y="209250"/>
            <a:ext cx="433550" cy="78899"/>
            <a:chOff x="8424000" y="285450"/>
            <a:chExt cx="433550" cy="78899"/>
          </a:xfrm>
        </p:grpSpPr>
        <p:cxnSp>
          <p:nvCxnSpPr>
            <p:cNvPr id="156" name="Google Shape;156;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7" name="Google Shape;157;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6"/>
            <p:cNvGrpSpPr/>
            <p:nvPr/>
          </p:nvGrpSpPr>
          <p:grpSpPr>
            <a:xfrm>
              <a:off x="8785929" y="285450"/>
              <a:ext cx="71621" cy="78899"/>
              <a:chOff x="3621700" y="273825"/>
              <a:chExt cx="100875" cy="111125"/>
            </a:xfrm>
          </p:grpSpPr>
          <p:cxnSp>
            <p:nvCxnSpPr>
              <p:cNvPr id="159" name="Google Shape;159;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0" name="Google Shape;160;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6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7"/>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7" name="Google Shape;167;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0" name="Google Shape;170;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71" name="Shape 171"/>
        <p:cNvGrpSpPr/>
        <p:nvPr/>
      </p:nvGrpSpPr>
      <p:grpSpPr>
        <a:xfrm>
          <a:off x="0" y="0"/>
          <a:ext cx="0" cy="0"/>
          <a:chOff x="0" y="0"/>
          <a:chExt cx="0" cy="0"/>
        </a:xfrm>
      </p:grpSpPr>
      <p:sp>
        <p:nvSpPr>
          <p:cNvPr id="172" name="Google Shape;172;p18"/>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18"/>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18"/>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18"/>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7" name="Google Shape;177;p18"/>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8" name="Google Shape;178;p18"/>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79" name="Google Shape;179;p18"/>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0" name="Google Shape;180;p18"/>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81" name="Google Shape;181;p18"/>
          <p:cNvGrpSpPr/>
          <p:nvPr/>
        </p:nvGrpSpPr>
        <p:grpSpPr>
          <a:xfrm>
            <a:off x="8424000" y="209250"/>
            <a:ext cx="433550" cy="78899"/>
            <a:chOff x="8424000" y="285450"/>
            <a:chExt cx="433550" cy="78899"/>
          </a:xfrm>
        </p:grpSpPr>
        <p:cxnSp>
          <p:nvCxnSpPr>
            <p:cNvPr id="182" name="Google Shape;182;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83" name="Google Shape;183;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8"/>
            <p:cNvGrpSpPr/>
            <p:nvPr/>
          </p:nvGrpSpPr>
          <p:grpSpPr>
            <a:xfrm>
              <a:off x="8785929" y="285450"/>
              <a:ext cx="71621" cy="78899"/>
              <a:chOff x="3621700" y="273825"/>
              <a:chExt cx="100875" cy="111125"/>
            </a:xfrm>
          </p:grpSpPr>
          <p:cxnSp>
            <p:nvCxnSpPr>
              <p:cNvPr id="185" name="Google Shape;185;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6" name="Google Shape;186;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87" name="Shape 187"/>
        <p:cNvGrpSpPr/>
        <p:nvPr/>
      </p:nvGrpSpPr>
      <p:grpSpPr>
        <a:xfrm>
          <a:off x="0" y="0"/>
          <a:ext cx="0" cy="0"/>
          <a:chOff x="0" y="0"/>
          <a:chExt cx="0" cy="0"/>
        </a:xfrm>
      </p:grpSpPr>
      <p:sp>
        <p:nvSpPr>
          <p:cNvPr id="188" name="Google Shape;188;p19"/>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0" name="Google Shape;190;p19"/>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19"/>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2" name="Google Shape;192;p19"/>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93" name="Google Shape;193;p19"/>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4" name="Google Shape;194;p19"/>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195" name="Google Shape;195;p19"/>
          <p:cNvGrpSpPr/>
          <p:nvPr/>
        </p:nvGrpSpPr>
        <p:grpSpPr>
          <a:xfrm>
            <a:off x="8424000" y="209250"/>
            <a:ext cx="433550" cy="78899"/>
            <a:chOff x="8424000" y="285450"/>
            <a:chExt cx="433550" cy="78899"/>
          </a:xfrm>
        </p:grpSpPr>
        <p:cxnSp>
          <p:nvCxnSpPr>
            <p:cNvPr id="196" name="Google Shape;196;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7" name="Google Shape;197;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9"/>
            <p:cNvGrpSpPr/>
            <p:nvPr/>
          </p:nvGrpSpPr>
          <p:grpSpPr>
            <a:xfrm>
              <a:off x="8785929" y="285450"/>
              <a:ext cx="71621" cy="78899"/>
              <a:chOff x="3621700" y="273825"/>
              <a:chExt cx="100875" cy="111125"/>
            </a:xfrm>
          </p:grpSpPr>
          <p:cxnSp>
            <p:nvCxnSpPr>
              <p:cNvPr id="199" name="Google Shape;199;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0" name="Google Shape;200;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0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0"/>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0"/>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0"/>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4" name="Google Shape;214;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7" name="Google Shape;217;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18" name="Shape 218"/>
        <p:cNvGrpSpPr/>
        <p:nvPr/>
      </p:nvGrpSpPr>
      <p:grpSpPr>
        <a:xfrm>
          <a:off x="0" y="0"/>
          <a:ext cx="0" cy="0"/>
          <a:chOff x="0" y="0"/>
          <a:chExt cx="0" cy="0"/>
        </a:xfrm>
      </p:grpSpPr>
      <p:sp>
        <p:nvSpPr>
          <p:cNvPr id="219" name="Google Shape;219;p2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1" name="Google Shape;221;p21"/>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1"/>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21"/>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1"/>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21"/>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1"/>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1"/>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1"/>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1"/>
          <p:cNvGrpSpPr/>
          <p:nvPr/>
        </p:nvGrpSpPr>
        <p:grpSpPr>
          <a:xfrm>
            <a:off x="8424000" y="209250"/>
            <a:ext cx="433550" cy="78899"/>
            <a:chOff x="8424000" y="285450"/>
            <a:chExt cx="433550" cy="78899"/>
          </a:xfrm>
        </p:grpSpPr>
        <p:cxnSp>
          <p:nvCxnSpPr>
            <p:cNvPr id="230" name="Google Shape;23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1"/>
            <p:cNvGrpSpPr/>
            <p:nvPr/>
          </p:nvGrpSpPr>
          <p:grpSpPr>
            <a:xfrm>
              <a:off x="8785929" y="285450"/>
              <a:ext cx="71621" cy="78899"/>
              <a:chOff x="3621700" y="273825"/>
              <a:chExt cx="100875" cy="111125"/>
            </a:xfrm>
          </p:grpSpPr>
          <p:cxnSp>
            <p:nvCxnSpPr>
              <p:cNvPr id="233" name="Google Shape;23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35" name="Shape 235"/>
        <p:cNvGrpSpPr/>
        <p:nvPr/>
      </p:nvGrpSpPr>
      <p:grpSpPr>
        <a:xfrm>
          <a:off x="0" y="0"/>
          <a:ext cx="0" cy="0"/>
          <a:chOff x="0" y="0"/>
          <a:chExt cx="0" cy="0"/>
        </a:xfrm>
      </p:grpSpPr>
      <p:sp>
        <p:nvSpPr>
          <p:cNvPr id="236" name="Google Shape;236;p22"/>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22"/>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2"/>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22"/>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22"/>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2" name="Google Shape;242;p22"/>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22"/>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4" name="Google Shape;244;p22"/>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22"/>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6" name="Google Shape;246;p22"/>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2"/>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8" name="Google Shape;248;p22"/>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 name="Google Shape;249;p2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0" name="Google Shape;250;p22"/>
          <p:cNvGrpSpPr/>
          <p:nvPr/>
        </p:nvGrpSpPr>
        <p:grpSpPr>
          <a:xfrm>
            <a:off x="8424000" y="209250"/>
            <a:ext cx="433550" cy="78899"/>
            <a:chOff x="8424000" y="285450"/>
            <a:chExt cx="433550" cy="78899"/>
          </a:xfrm>
        </p:grpSpPr>
        <p:cxnSp>
          <p:nvCxnSpPr>
            <p:cNvPr id="251" name="Google Shape;251;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2" name="Google Shape;252;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8785929" y="285450"/>
              <a:ext cx="71621" cy="78899"/>
              <a:chOff x="3621700" y="273825"/>
              <a:chExt cx="100875" cy="111125"/>
            </a:xfrm>
          </p:grpSpPr>
          <p:cxnSp>
            <p:nvCxnSpPr>
              <p:cNvPr id="254" name="Google Shape;254;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5" name="Google Shape;255;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56" name="Shape 256"/>
        <p:cNvGrpSpPr/>
        <p:nvPr/>
      </p:nvGrpSpPr>
      <p:grpSpPr>
        <a:xfrm>
          <a:off x="0" y="0"/>
          <a:ext cx="0" cy="0"/>
          <a:chOff x="0" y="0"/>
          <a:chExt cx="0" cy="0"/>
        </a:xfrm>
      </p:grpSpPr>
      <p:sp>
        <p:nvSpPr>
          <p:cNvPr id="257" name="Google Shape;257;p2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59" name="Google Shape;259;p23"/>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0" name="Google Shape;260;p23"/>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1" name="Google Shape;261;p23"/>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3"/>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63" name="Google Shape;263;p23"/>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4" name="Google Shape;264;p23"/>
          <p:cNvGrpSpPr/>
          <p:nvPr/>
        </p:nvGrpSpPr>
        <p:grpSpPr>
          <a:xfrm>
            <a:off x="8424000" y="209250"/>
            <a:ext cx="433550" cy="78899"/>
            <a:chOff x="8424000" y="285450"/>
            <a:chExt cx="433550" cy="78899"/>
          </a:xfrm>
        </p:grpSpPr>
        <p:cxnSp>
          <p:nvCxnSpPr>
            <p:cNvPr id="265" name="Google Shape;265;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66" name="Google Shape;266;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3"/>
            <p:cNvGrpSpPr/>
            <p:nvPr/>
          </p:nvGrpSpPr>
          <p:grpSpPr>
            <a:xfrm>
              <a:off x="8785929" y="285450"/>
              <a:ext cx="71621" cy="78899"/>
              <a:chOff x="3621700" y="273825"/>
              <a:chExt cx="100875" cy="111125"/>
            </a:xfrm>
          </p:grpSpPr>
          <p:cxnSp>
            <p:nvCxnSpPr>
              <p:cNvPr id="268" name="Google Shape;268;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9" name="Google Shape;269;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70" name="Shape 270"/>
        <p:cNvGrpSpPr/>
        <p:nvPr/>
      </p:nvGrpSpPr>
      <p:grpSpPr>
        <a:xfrm>
          <a:off x="0" y="0"/>
          <a:ext cx="0" cy="0"/>
          <a:chOff x="0" y="0"/>
          <a:chExt cx="0" cy="0"/>
        </a:xfrm>
      </p:grpSpPr>
      <p:sp>
        <p:nvSpPr>
          <p:cNvPr id="271" name="Google Shape;271;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3" name="Google Shape;273;p24"/>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4" name="Google Shape;274;p24"/>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75" name="Google Shape;275;p24"/>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276" name="Google Shape;276;p24"/>
          <p:cNvGrpSpPr/>
          <p:nvPr/>
        </p:nvGrpSpPr>
        <p:grpSpPr>
          <a:xfrm>
            <a:off x="8424000" y="209250"/>
            <a:ext cx="433550" cy="78899"/>
            <a:chOff x="8424000" y="285450"/>
            <a:chExt cx="433550" cy="78899"/>
          </a:xfrm>
        </p:grpSpPr>
        <p:cxnSp>
          <p:nvCxnSpPr>
            <p:cNvPr id="277" name="Google Shape;277;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8" name="Google Shape;278;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24"/>
            <p:cNvGrpSpPr/>
            <p:nvPr/>
          </p:nvGrpSpPr>
          <p:grpSpPr>
            <a:xfrm>
              <a:off x="8785929" y="285450"/>
              <a:ext cx="71621" cy="78899"/>
              <a:chOff x="3621700" y="273825"/>
              <a:chExt cx="100875" cy="111125"/>
            </a:xfrm>
          </p:grpSpPr>
          <p:cxnSp>
            <p:nvCxnSpPr>
              <p:cNvPr id="280" name="Google Shape;280;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1" name="Google Shape;281;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82"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2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25">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8" name="Google Shape;298;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01" name="Google Shape;301;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4" name="Google Shape;304;p2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05" name="Google Shape;305;p2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306"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8" name="Google Shape;318;p26">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1" name="Google Shape;321;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24" name="Google Shape;324;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7" name="Google Shape;327;p2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28" name="Google Shape;328;p2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329"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2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1" name="Google Shape;341;p27">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5" name="Google Shape;345;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8" name="Google Shape;348;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1" name="Google Shape;351;p2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52" name="Google Shape;352;p2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2.xml"/><Relationship Id="rId5"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0.png"/><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5.xml"/><Relationship Id="rId4" Type="http://schemas.openxmlformats.org/officeDocument/2006/relationships/slide" Target="/ppt/slides/slide3.xml"/><Relationship Id="rId5" Type="http://schemas.openxmlformats.org/officeDocument/2006/relationships/slide" Target="/ppt/slid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slide" Target="/ppt/slid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6.png"/><Relationship Id="rId6"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slide" Target="/ppt/slid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slide" Target="/ppt/slides/slide2.xml"/><Relationship Id="rId4" Type="http://schemas.openxmlformats.org/officeDocument/2006/relationships/slide" Target="/ppt/slides/slide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slide" Target="/ppt/slides/slide2.xml"/><Relationship Id="rId4" Type="http://schemas.openxmlformats.org/officeDocument/2006/relationships/slide" Target="/ppt/slides/slide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65.jpg"/><Relationship Id="rId4" Type="http://schemas.openxmlformats.org/officeDocument/2006/relationships/slide" Target="/ppt/slides/slide2.xml"/><Relationship Id="rId5" Type="http://schemas.openxmlformats.org/officeDocument/2006/relationships/slide" Target="/ppt/slides/slide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slide" Target="/ppt/slides/slide2.xml"/><Relationship Id="rId4"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image" Target="../media/image1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slide" Target="/ppt/slides/slide2.xml"/><Relationship Id="rId4"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0" name="Shape 390"/>
        <p:cNvGrpSpPr/>
        <p:nvPr/>
      </p:nvGrpSpPr>
      <p:grpSpPr>
        <a:xfrm>
          <a:off x="0" y="0"/>
          <a:ext cx="0" cy="0"/>
          <a:chOff x="0" y="0"/>
          <a:chExt cx="0" cy="0"/>
        </a:xfrm>
      </p:grpSpPr>
      <p:sp>
        <p:nvSpPr>
          <p:cNvPr id="391" name="Google Shape;391;p28"/>
          <p:cNvSpPr txBox="1"/>
          <p:nvPr>
            <p:ph idx="1" type="subTitle"/>
          </p:nvPr>
        </p:nvSpPr>
        <p:spPr>
          <a:xfrm>
            <a:off x="926425" y="3197050"/>
            <a:ext cx="4170000" cy="1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latin typeface="Fira Code"/>
                <a:ea typeface="Fira Code"/>
                <a:cs typeface="Fira Code"/>
                <a:sym typeface="Fira Code"/>
              </a:rPr>
              <a:t>Done By:</a:t>
            </a:r>
            <a:r>
              <a:rPr lang="en" sz="1400"/>
              <a:t> </a:t>
            </a:r>
            <a:endParaRPr sz="1400"/>
          </a:p>
          <a:p>
            <a:pPr indent="0" lvl="0" marL="0" rtl="0" algn="l">
              <a:spcBef>
                <a:spcPts val="0"/>
              </a:spcBef>
              <a:spcAft>
                <a:spcPts val="0"/>
              </a:spcAft>
              <a:buNone/>
            </a:pPr>
            <a:r>
              <a:rPr lang="en" sz="1400">
                <a:solidFill>
                  <a:schemeClr val="lt2"/>
                </a:solidFill>
              </a:rPr>
              <a:t>Ameera Attiah S21107316</a:t>
            </a:r>
            <a:endParaRPr sz="1400">
              <a:solidFill>
                <a:schemeClr val="lt2"/>
              </a:solidFill>
            </a:endParaRPr>
          </a:p>
          <a:p>
            <a:pPr indent="0" lvl="0" marL="0" rtl="0" algn="l">
              <a:spcBef>
                <a:spcPts val="0"/>
              </a:spcBef>
              <a:spcAft>
                <a:spcPts val="0"/>
              </a:spcAft>
              <a:buNone/>
            </a:pPr>
            <a:r>
              <a:rPr lang="en" sz="1400">
                <a:solidFill>
                  <a:schemeClr val="accent1"/>
                </a:solidFill>
              </a:rPr>
              <a:t>Leen Sharab </a:t>
            </a:r>
            <a:r>
              <a:rPr lang="en" sz="1400">
                <a:solidFill>
                  <a:schemeClr val="accent1"/>
                </a:solidFill>
              </a:rPr>
              <a:t>S21107195</a:t>
            </a:r>
            <a:endParaRPr sz="1400">
              <a:solidFill>
                <a:schemeClr val="accent1"/>
              </a:solidFill>
            </a:endParaRPr>
          </a:p>
          <a:p>
            <a:pPr indent="0" lvl="0" marL="0" rtl="0" algn="l">
              <a:spcBef>
                <a:spcPts val="0"/>
              </a:spcBef>
              <a:spcAft>
                <a:spcPts val="0"/>
              </a:spcAft>
              <a:buNone/>
            </a:pPr>
            <a:r>
              <a:rPr lang="en" sz="1400">
                <a:solidFill>
                  <a:schemeClr val="accent2"/>
                </a:solidFill>
              </a:rPr>
              <a:t>Sara Alshumayri </a:t>
            </a:r>
            <a:r>
              <a:rPr lang="en" sz="1400">
                <a:solidFill>
                  <a:schemeClr val="accent2"/>
                </a:solidFill>
              </a:rPr>
              <a:t>S20106125</a:t>
            </a:r>
            <a:endParaRPr sz="1400">
              <a:solidFill>
                <a:schemeClr val="accent2"/>
              </a:solidFill>
            </a:endParaRPr>
          </a:p>
          <a:p>
            <a:pPr indent="0" lvl="0" marL="0" rtl="0" algn="l">
              <a:spcBef>
                <a:spcPts val="0"/>
              </a:spcBef>
              <a:spcAft>
                <a:spcPts val="0"/>
              </a:spcAft>
              <a:buNone/>
            </a:pPr>
            <a:r>
              <a:rPr lang="en" sz="1400">
                <a:solidFill>
                  <a:schemeClr val="accent3"/>
                </a:solidFill>
              </a:rPr>
              <a:t>Esraa Basalamah S21107013</a:t>
            </a:r>
            <a:endParaRPr sz="1400">
              <a:solidFill>
                <a:schemeClr val="accent3"/>
              </a:solidFill>
            </a:endParaRPr>
          </a:p>
        </p:txBody>
      </p:sp>
      <p:sp>
        <p:nvSpPr>
          <p:cNvPr id="392" name="Google Shape;392;p28"/>
          <p:cNvSpPr txBox="1"/>
          <p:nvPr>
            <p:ph idx="1" type="subTitle"/>
          </p:nvPr>
        </p:nvSpPr>
        <p:spPr>
          <a:xfrm>
            <a:off x="796200" y="109800"/>
            <a:ext cx="1742700" cy="277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Advanced Programming Project</a:t>
            </a:r>
            <a:endParaRPr sz="1000">
              <a:solidFill>
                <a:schemeClr val="dk2"/>
              </a:solidFill>
              <a:latin typeface="Oswald"/>
              <a:ea typeface="Oswald"/>
              <a:cs typeface="Oswald"/>
              <a:sym typeface="Oswald"/>
            </a:endParaRPr>
          </a:p>
        </p:txBody>
      </p:sp>
      <p:sp>
        <p:nvSpPr>
          <p:cNvPr id="393" name="Google Shape;393;p28"/>
          <p:cNvSpPr txBox="1"/>
          <p:nvPr>
            <p:ph type="ctrTitle"/>
          </p:nvPr>
        </p:nvSpPr>
        <p:spPr>
          <a:xfrm>
            <a:off x="926425" y="1039800"/>
            <a:ext cx="4087800" cy="188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/Advanced </a:t>
            </a:r>
            <a:r>
              <a:rPr lang="en" sz="4500"/>
              <a:t>Programming</a:t>
            </a:r>
            <a:r>
              <a:rPr lang="en" sz="4500"/>
              <a:t> Project</a:t>
            </a:r>
            <a:r>
              <a:rPr lang="en" sz="4500"/>
              <a:t> </a:t>
            </a:r>
            <a:endParaRPr sz="4500"/>
          </a:p>
        </p:txBody>
      </p:sp>
      <p:grpSp>
        <p:nvGrpSpPr>
          <p:cNvPr id="394" name="Google Shape;394;p28"/>
          <p:cNvGrpSpPr/>
          <p:nvPr/>
        </p:nvGrpSpPr>
        <p:grpSpPr>
          <a:xfrm>
            <a:off x="5333854" y="1678588"/>
            <a:ext cx="2224161" cy="1884607"/>
            <a:chOff x="5375029" y="1818088"/>
            <a:chExt cx="2224161" cy="1884607"/>
          </a:xfrm>
        </p:grpSpPr>
        <p:sp>
          <p:nvSpPr>
            <p:cNvPr id="395" name="Google Shape;395;p28"/>
            <p:cNvSpPr/>
            <p:nvPr/>
          </p:nvSpPr>
          <p:spPr>
            <a:xfrm>
              <a:off x="6273950" y="3298356"/>
              <a:ext cx="426300" cy="396873"/>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6154104" y="3665446"/>
              <a:ext cx="666008" cy="37249"/>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a:off x="6273950" y="3303326"/>
              <a:ext cx="426300" cy="126596"/>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p:nvPr/>
          </p:nvSpPr>
          <p:spPr>
            <a:xfrm>
              <a:off x="5375029" y="3097292"/>
              <a:ext cx="2224098" cy="218476"/>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a:off x="5375029" y="1818088"/>
              <a:ext cx="2224161" cy="1289166"/>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5434356" y="1871380"/>
              <a:ext cx="2105483" cy="1171978"/>
            </a:xfrm>
            <a:custGeom>
              <a:rect b="b" l="l" r="r" t="t"/>
              <a:pathLst>
                <a:path extrusionOk="0" h="47194" w="84785">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5527258" y="1968354"/>
              <a:ext cx="677425" cy="476599"/>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5527258" y="2497898"/>
              <a:ext cx="1407769" cy="476698"/>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p:nvPr/>
          </p:nvSpPr>
          <p:spPr>
            <a:xfrm>
              <a:off x="6257635" y="1968354"/>
              <a:ext cx="677400" cy="476599"/>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7002489" y="1968354"/>
              <a:ext cx="479554" cy="221338"/>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7002489" y="2241370"/>
              <a:ext cx="479554" cy="733225"/>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8"/>
          <p:cNvGrpSpPr/>
          <p:nvPr/>
        </p:nvGrpSpPr>
        <p:grpSpPr>
          <a:xfrm>
            <a:off x="7077067" y="1296241"/>
            <a:ext cx="795392" cy="626115"/>
            <a:chOff x="7542675" y="1392460"/>
            <a:chExt cx="879178" cy="692069"/>
          </a:xfrm>
        </p:grpSpPr>
        <p:sp>
          <p:nvSpPr>
            <p:cNvPr id="407" name="Google Shape;407;p28"/>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8"/>
            <p:cNvGrpSpPr/>
            <p:nvPr/>
          </p:nvGrpSpPr>
          <p:grpSpPr>
            <a:xfrm>
              <a:off x="7603656" y="1520706"/>
              <a:ext cx="657046" cy="305943"/>
              <a:chOff x="7603656" y="1520706"/>
              <a:chExt cx="657046" cy="305943"/>
            </a:xfrm>
          </p:grpSpPr>
          <p:sp>
            <p:nvSpPr>
              <p:cNvPr id="409" name="Google Shape;409;p28"/>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 name="Google Shape;413;p28"/>
          <p:cNvGrpSpPr/>
          <p:nvPr/>
        </p:nvGrpSpPr>
        <p:grpSpPr>
          <a:xfrm>
            <a:off x="299286" y="189025"/>
            <a:ext cx="133205" cy="119344"/>
            <a:chOff x="222150" y="185025"/>
            <a:chExt cx="170100" cy="152400"/>
          </a:xfrm>
        </p:grpSpPr>
        <p:cxnSp>
          <p:nvCxnSpPr>
            <p:cNvPr id="414" name="Google Shape;414;p2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15" name="Google Shape;415;p2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16" name="Google Shape;416;p2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417" name="Google Shape;417;p28"/>
          <p:cNvGrpSpPr/>
          <p:nvPr/>
        </p:nvGrpSpPr>
        <p:grpSpPr>
          <a:xfrm>
            <a:off x="5014235" y="2705826"/>
            <a:ext cx="633471" cy="733893"/>
            <a:chOff x="5055410" y="2845326"/>
            <a:chExt cx="633471" cy="733893"/>
          </a:xfrm>
        </p:grpSpPr>
        <p:grpSp>
          <p:nvGrpSpPr>
            <p:cNvPr id="418" name="Google Shape;418;p28"/>
            <p:cNvGrpSpPr/>
            <p:nvPr/>
          </p:nvGrpSpPr>
          <p:grpSpPr>
            <a:xfrm>
              <a:off x="5055410" y="2845326"/>
              <a:ext cx="633471" cy="733893"/>
              <a:chOff x="5418807" y="2497285"/>
              <a:chExt cx="700200" cy="811200"/>
            </a:xfrm>
          </p:grpSpPr>
          <p:sp>
            <p:nvSpPr>
              <p:cNvPr id="419" name="Google Shape;419;p28"/>
              <p:cNvSpPr/>
              <p:nvPr/>
            </p:nvSpPr>
            <p:spPr>
              <a:xfrm>
                <a:off x="5418807" y="2497285"/>
                <a:ext cx="700200" cy="811200"/>
              </a:xfrm>
              <a:prstGeom prst="roundRect">
                <a:avLst>
                  <a:gd fmla="val 18711" name="adj"/>
                </a:avLst>
              </a:prstGeom>
              <a:gradFill>
                <a:gsLst>
                  <a:gs pos="0">
                    <a:srgbClr val="FFFFFF">
                      <a:alpha val="85710"/>
                    </a:srgbClr>
                  </a:gs>
                  <a:gs pos="100000">
                    <a:srgbClr val="C5C7F4">
                      <a:alpha val="85710"/>
                    </a:srgbClr>
                  </a:gs>
                </a:gsLst>
                <a:lin ang="5400012" scaled="0"/>
              </a:gradFill>
              <a:ln>
                <a:noFill/>
              </a:ln>
              <a:effectLst>
                <a:outerShdw blurRad="57150" rotWithShape="0" algn="bl" dir="5400000" dist="19050">
                  <a:schemeClr val="dk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28"/>
              <p:cNvGrpSpPr/>
              <p:nvPr/>
            </p:nvGrpSpPr>
            <p:grpSpPr>
              <a:xfrm>
                <a:off x="5600579" y="2592573"/>
                <a:ext cx="336576" cy="344118"/>
                <a:chOff x="3409000" y="1026975"/>
                <a:chExt cx="355075" cy="363032"/>
              </a:xfrm>
            </p:grpSpPr>
            <p:sp>
              <p:nvSpPr>
                <p:cNvPr id="421" name="Google Shape;421;p28"/>
                <p:cNvSpPr/>
                <p:nvPr/>
              </p:nvSpPr>
              <p:spPr>
                <a:xfrm>
                  <a:off x="3409000" y="1026975"/>
                  <a:ext cx="355075" cy="355225"/>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528425" y="1078900"/>
                  <a:ext cx="116400" cy="116250"/>
                </a:xfrm>
                <a:custGeom>
                  <a:rect b="b" l="l" r="r" t="t"/>
                  <a:pathLst>
                    <a:path extrusionOk="0" h="4650" w="4656">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464200" y="1246832"/>
                  <a:ext cx="244825" cy="143175"/>
                </a:xfrm>
                <a:custGeom>
                  <a:rect b="b" l="l" r="r" t="t"/>
                  <a:pathLst>
                    <a:path extrusionOk="0" h="5727" w="9793">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 name="Google Shape;424;p28"/>
            <p:cNvGrpSpPr/>
            <p:nvPr/>
          </p:nvGrpSpPr>
          <p:grpSpPr>
            <a:xfrm>
              <a:off x="5195602" y="3311831"/>
              <a:ext cx="352067" cy="169406"/>
              <a:chOff x="5528432" y="2979624"/>
              <a:chExt cx="480900" cy="187251"/>
            </a:xfrm>
          </p:grpSpPr>
          <p:sp>
            <p:nvSpPr>
              <p:cNvPr id="425" name="Google Shape;425;p28"/>
              <p:cNvSpPr/>
              <p:nvPr/>
            </p:nvSpPr>
            <p:spPr>
              <a:xfrm>
                <a:off x="5528432" y="2979624"/>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5528432" y="3052849"/>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610449" y="3126075"/>
                <a:ext cx="3168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 name="Google Shape;428;p28"/>
          <p:cNvGrpSpPr/>
          <p:nvPr/>
        </p:nvGrpSpPr>
        <p:grpSpPr>
          <a:xfrm>
            <a:off x="7386020" y="2325193"/>
            <a:ext cx="694832" cy="494692"/>
            <a:chOff x="3336290" y="764021"/>
            <a:chExt cx="810300" cy="576900"/>
          </a:xfrm>
        </p:grpSpPr>
        <p:sp>
          <p:nvSpPr>
            <p:cNvPr id="429" name="Google Shape;429;p28"/>
            <p:cNvSpPr/>
            <p:nvPr/>
          </p:nvSpPr>
          <p:spPr>
            <a:xfrm rot="-5401788">
              <a:off x="3452990" y="647471"/>
              <a:ext cx="576900" cy="8100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3414726" y="1013671"/>
              <a:ext cx="653730" cy="281110"/>
            </a:xfrm>
            <a:custGeom>
              <a:rect b="b" l="l" r="r" t="t"/>
              <a:pathLst>
                <a:path extrusionOk="0" h="14176" w="28015">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p:nvPr/>
          </p:nvSpPr>
          <p:spPr>
            <a:xfrm>
              <a:off x="3848871" y="832785"/>
              <a:ext cx="144823" cy="144867"/>
            </a:xfrm>
            <a:custGeom>
              <a:rect b="b" l="l" r="r" t="t"/>
              <a:pathLst>
                <a:path extrusionOk="0" h="4417" w="4416">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28"/>
          <p:cNvGrpSpPr/>
          <p:nvPr/>
        </p:nvGrpSpPr>
        <p:grpSpPr>
          <a:xfrm>
            <a:off x="5118236" y="1591860"/>
            <a:ext cx="999286" cy="251306"/>
            <a:chOff x="6394932" y="2541500"/>
            <a:chExt cx="959100" cy="241200"/>
          </a:xfrm>
        </p:grpSpPr>
        <p:sp>
          <p:nvSpPr>
            <p:cNvPr id="433" name="Google Shape;433;p28"/>
            <p:cNvSpPr/>
            <p:nvPr/>
          </p:nvSpPr>
          <p:spPr>
            <a:xfrm rot="-5400000">
              <a:off x="6753882" y="2182550"/>
              <a:ext cx="241200" cy="9591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8"/>
            <p:cNvSpPr/>
            <p:nvPr/>
          </p:nvSpPr>
          <p:spPr>
            <a:xfrm rot="-5400000">
              <a:off x="6465475" y="2584700"/>
              <a:ext cx="152700" cy="154800"/>
            </a:xfrm>
            <a:prstGeom prst="roundRect">
              <a:avLst>
                <a:gd fmla="val 7267" name="adj"/>
              </a:avLst>
            </a:prstGeom>
            <a:gradFill>
              <a:gsLst>
                <a:gs pos="0">
                  <a:srgbClr val="E9A984"/>
                </a:gs>
                <a:gs pos="100000">
                  <a:srgbClr val="E57C85"/>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rot="-5400000">
              <a:off x="6687242" y="2584700"/>
              <a:ext cx="152700" cy="154800"/>
            </a:xfrm>
            <a:prstGeom prst="roundRect">
              <a:avLst>
                <a:gd fmla="val 7267" name="adj"/>
              </a:avLst>
            </a:prstGeom>
            <a:gradFill>
              <a:gsLst>
                <a:gs pos="0">
                  <a:srgbClr val="3DB0FD"/>
                </a:gs>
                <a:gs pos="100000">
                  <a:srgbClr val="308EF7"/>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8"/>
            <p:cNvSpPr/>
            <p:nvPr/>
          </p:nvSpPr>
          <p:spPr>
            <a:xfrm rot="-5400000">
              <a:off x="6909008" y="2584700"/>
              <a:ext cx="152700" cy="154800"/>
            </a:xfrm>
            <a:prstGeom prst="roundRect">
              <a:avLst>
                <a:gd fmla="val 7267" name="adj"/>
              </a:avLst>
            </a:pr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
            <p:cNvSpPr/>
            <p:nvPr/>
          </p:nvSpPr>
          <p:spPr>
            <a:xfrm rot="-5400000">
              <a:off x="7130775" y="2584700"/>
              <a:ext cx="152700" cy="154800"/>
            </a:xfrm>
            <a:prstGeom prst="roundRect">
              <a:avLst>
                <a:gd fmla="val 7267" name="adj"/>
              </a:avLst>
            </a:prstGeom>
            <a:gradFill>
              <a:gsLst>
                <a:gs pos="0">
                  <a:schemeClr val="lt2"/>
                </a:gs>
                <a:gs pos="100000">
                  <a:srgbClr val="E57C85"/>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8"/>
          <p:cNvGrpSpPr/>
          <p:nvPr/>
        </p:nvGrpSpPr>
        <p:grpSpPr>
          <a:xfrm>
            <a:off x="286617" y="3999999"/>
            <a:ext cx="145867" cy="958251"/>
            <a:chOff x="286625" y="3923799"/>
            <a:chExt cx="145867" cy="958251"/>
          </a:xfrm>
        </p:grpSpPr>
        <p:sp>
          <p:nvSpPr>
            <p:cNvPr id="439" name="Google Shape;439;p2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28"/>
            <p:cNvGrpSpPr/>
            <p:nvPr/>
          </p:nvGrpSpPr>
          <p:grpSpPr>
            <a:xfrm>
              <a:off x="298112" y="4342643"/>
              <a:ext cx="110182" cy="126862"/>
              <a:chOff x="281100" y="2027800"/>
              <a:chExt cx="140700" cy="162000"/>
            </a:xfrm>
          </p:grpSpPr>
          <p:sp>
            <p:nvSpPr>
              <p:cNvPr id="441" name="Google Shape;441;p2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28"/>
              <p:cNvGrpSpPr/>
              <p:nvPr/>
            </p:nvGrpSpPr>
            <p:grpSpPr>
              <a:xfrm>
                <a:off x="308875" y="2088450"/>
                <a:ext cx="85200" cy="40700"/>
                <a:chOff x="308875" y="2087000"/>
                <a:chExt cx="85200" cy="40700"/>
              </a:xfrm>
            </p:grpSpPr>
            <p:cxnSp>
              <p:nvCxnSpPr>
                <p:cNvPr id="443" name="Google Shape;443;p2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445" name="Google Shape;445;p28"/>
            <p:cNvGrpSpPr/>
            <p:nvPr/>
          </p:nvGrpSpPr>
          <p:grpSpPr>
            <a:xfrm>
              <a:off x="286625" y="3923799"/>
              <a:ext cx="133200" cy="133200"/>
              <a:chOff x="286625" y="3648899"/>
              <a:chExt cx="133200" cy="133200"/>
            </a:xfrm>
          </p:grpSpPr>
          <p:sp>
            <p:nvSpPr>
              <p:cNvPr id="446" name="Google Shape;446;p2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48" name="Google Shape;448;p28">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
        <p:nvSpPr>
          <p:cNvPr id="449" name="Google Shape;449;p2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28"/>
          <p:cNvGrpSpPr/>
          <p:nvPr/>
        </p:nvGrpSpPr>
        <p:grpSpPr>
          <a:xfrm>
            <a:off x="3160718" y="4364073"/>
            <a:ext cx="3286233" cy="230092"/>
            <a:chOff x="2033275" y="3997625"/>
            <a:chExt cx="4967100" cy="301800"/>
          </a:xfrm>
        </p:grpSpPr>
        <p:sp>
          <p:nvSpPr>
            <p:cNvPr id="454" name="Google Shape;454;p28"/>
            <p:cNvSpPr/>
            <p:nvPr/>
          </p:nvSpPr>
          <p:spPr>
            <a:xfrm>
              <a:off x="2033275" y="3997625"/>
              <a:ext cx="4967100" cy="301800"/>
            </a:xfrm>
            <a:prstGeom prst="roundRect">
              <a:avLst>
                <a:gd fmla="val 28545" name="adj"/>
              </a:avLst>
            </a:prstGeom>
            <a:gradFill>
              <a:gsLst>
                <a:gs pos="0">
                  <a:srgbClr val="FFFFFF"/>
                </a:gs>
                <a:gs pos="100000">
                  <a:srgbClr val="C5C7F4"/>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3910263" y="4117875"/>
              <a:ext cx="868100" cy="63050"/>
            </a:xfrm>
            <a:custGeom>
              <a:rect b="b" l="l" r="r" t="t"/>
              <a:pathLst>
                <a:path extrusionOk="0" h="2522" w="34724">
                  <a:moveTo>
                    <a:pt x="1259" y="1"/>
                  </a:moveTo>
                  <a:cubicBezTo>
                    <a:pt x="563" y="1"/>
                    <a:pt x="1" y="563"/>
                    <a:pt x="1" y="1264"/>
                  </a:cubicBezTo>
                  <a:cubicBezTo>
                    <a:pt x="1" y="1960"/>
                    <a:pt x="563" y="2522"/>
                    <a:pt x="1259" y="2522"/>
                  </a:cubicBezTo>
                  <a:lnTo>
                    <a:pt x="33460" y="2522"/>
                  </a:lnTo>
                  <a:cubicBezTo>
                    <a:pt x="34156" y="2522"/>
                    <a:pt x="34724" y="1960"/>
                    <a:pt x="34724" y="1264"/>
                  </a:cubicBezTo>
                  <a:cubicBezTo>
                    <a:pt x="34724" y="563"/>
                    <a:pt x="34156" y="1"/>
                    <a:pt x="3346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4778374" y="4117875"/>
              <a:ext cx="2035233" cy="63050"/>
            </a:xfrm>
            <a:custGeom>
              <a:rect b="b" l="l" r="r" t="t"/>
              <a:pathLst>
                <a:path extrusionOk="0" h="2522" w="101660">
                  <a:moveTo>
                    <a:pt x="0" y="1"/>
                  </a:moveTo>
                  <a:lnTo>
                    <a:pt x="0" y="2522"/>
                  </a:lnTo>
                  <a:lnTo>
                    <a:pt x="100395" y="2522"/>
                  </a:lnTo>
                  <a:cubicBezTo>
                    <a:pt x="101096" y="2522"/>
                    <a:pt x="101660" y="1960"/>
                    <a:pt x="101660" y="1264"/>
                  </a:cubicBezTo>
                  <a:cubicBezTo>
                    <a:pt x="101660" y="563"/>
                    <a:pt x="101096" y="1"/>
                    <a:pt x="100395"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4684113" y="4086800"/>
              <a:ext cx="125325" cy="125325"/>
            </a:xfrm>
            <a:custGeom>
              <a:rect b="b" l="l" r="r" t="t"/>
              <a:pathLst>
                <a:path extrusionOk="0" h="5013" w="5013">
                  <a:moveTo>
                    <a:pt x="2506" y="0"/>
                  </a:moveTo>
                  <a:cubicBezTo>
                    <a:pt x="1120" y="0"/>
                    <a:pt x="1" y="1121"/>
                    <a:pt x="1" y="2507"/>
                  </a:cubicBezTo>
                  <a:cubicBezTo>
                    <a:pt x="1" y="3887"/>
                    <a:pt x="1120" y="5013"/>
                    <a:pt x="2506" y="5013"/>
                  </a:cubicBezTo>
                  <a:cubicBezTo>
                    <a:pt x="3893" y="5013"/>
                    <a:pt x="5012" y="3887"/>
                    <a:pt x="5012" y="2507"/>
                  </a:cubicBezTo>
                  <a:cubicBezTo>
                    <a:pt x="5012" y="1121"/>
                    <a:pt x="3893" y="0"/>
                    <a:pt x="250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4676563" y="4079125"/>
              <a:ext cx="140400" cy="140525"/>
            </a:xfrm>
            <a:custGeom>
              <a:rect b="b" l="l" r="r" t="t"/>
              <a:pathLst>
                <a:path extrusionOk="0" h="5621" w="5616">
                  <a:moveTo>
                    <a:pt x="2808" y="609"/>
                  </a:moveTo>
                  <a:cubicBezTo>
                    <a:pt x="4025" y="609"/>
                    <a:pt x="5012" y="1596"/>
                    <a:pt x="5012" y="2814"/>
                  </a:cubicBezTo>
                  <a:cubicBezTo>
                    <a:pt x="5012" y="4025"/>
                    <a:pt x="4025" y="5018"/>
                    <a:pt x="2808" y="5018"/>
                  </a:cubicBezTo>
                  <a:cubicBezTo>
                    <a:pt x="1592" y="5018"/>
                    <a:pt x="605" y="4025"/>
                    <a:pt x="605" y="2814"/>
                  </a:cubicBezTo>
                  <a:cubicBezTo>
                    <a:pt x="605" y="1596"/>
                    <a:pt x="1592" y="609"/>
                    <a:pt x="2808" y="609"/>
                  </a:cubicBezTo>
                  <a:close/>
                  <a:moveTo>
                    <a:pt x="2808" y="1"/>
                  </a:moveTo>
                  <a:cubicBezTo>
                    <a:pt x="1259" y="1"/>
                    <a:pt x="1" y="1264"/>
                    <a:pt x="1" y="2814"/>
                  </a:cubicBezTo>
                  <a:cubicBezTo>
                    <a:pt x="1" y="4363"/>
                    <a:pt x="1259" y="5621"/>
                    <a:pt x="2808" y="5621"/>
                  </a:cubicBezTo>
                  <a:cubicBezTo>
                    <a:pt x="4358" y="5621"/>
                    <a:pt x="5616" y="4363"/>
                    <a:pt x="5616" y="2814"/>
                  </a:cubicBezTo>
                  <a:cubicBezTo>
                    <a:pt x="5616" y="1264"/>
                    <a:pt x="4358" y="1"/>
                    <a:pt x="2808"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3652713" y="4081825"/>
              <a:ext cx="129400" cy="133625"/>
            </a:xfrm>
            <a:custGeom>
              <a:rect b="b" l="l" r="r" t="t"/>
              <a:pathLst>
                <a:path extrusionOk="0" h="5345" w="5176">
                  <a:moveTo>
                    <a:pt x="4444" y="768"/>
                  </a:moveTo>
                  <a:lnTo>
                    <a:pt x="4444" y="1110"/>
                  </a:lnTo>
                  <a:lnTo>
                    <a:pt x="2199" y="1315"/>
                  </a:lnTo>
                  <a:lnTo>
                    <a:pt x="2199" y="967"/>
                  </a:lnTo>
                  <a:lnTo>
                    <a:pt x="4444" y="768"/>
                  </a:lnTo>
                  <a:close/>
                  <a:moveTo>
                    <a:pt x="4777" y="1"/>
                  </a:moveTo>
                  <a:lnTo>
                    <a:pt x="1801" y="272"/>
                  </a:lnTo>
                  <a:cubicBezTo>
                    <a:pt x="1610" y="287"/>
                    <a:pt x="1468" y="445"/>
                    <a:pt x="1468" y="634"/>
                  </a:cubicBezTo>
                  <a:lnTo>
                    <a:pt x="1468" y="3478"/>
                  </a:lnTo>
                  <a:cubicBezTo>
                    <a:pt x="1421" y="3473"/>
                    <a:pt x="1371" y="3468"/>
                    <a:pt x="1324" y="3468"/>
                  </a:cubicBezTo>
                  <a:cubicBezTo>
                    <a:pt x="1223" y="3468"/>
                    <a:pt x="1115" y="3483"/>
                    <a:pt x="1008" y="3508"/>
                  </a:cubicBezTo>
                  <a:cubicBezTo>
                    <a:pt x="430" y="3657"/>
                    <a:pt x="0" y="4122"/>
                    <a:pt x="0" y="4592"/>
                  </a:cubicBezTo>
                  <a:cubicBezTo>
                    <a:pt x="0" y="4818"/>
                    <a:pt x="97" y="5022"/>
                    <a:pt x="276" y="5160"/>
                  </a:cubicBezTo>
                  <a:cubicBezTo>
                    <a:pt x="430" y="5283"/>
                    <a:pt x="635" y="5344"/>
                    <a:pt x="859" y="5344"/>
                  </a:cubicBezTo>
                  <a:cubicBezTo>
                    <a:pt x="966" y="5344"/>
                    <a:pt x="1074" y="5328"/>
                    <a:pt x="1187" y="5304"/>
                  </a:cubicBezTo>
                  <a:cubicBezTo>
                    <a:pt x="1764" y="5155"/>
                    <a:pt x="2199" y="4690"/>
                    <a:pt x="2199" y="4219"/>
                  </a:cubicBezTo>
                  <a:lnTo>
                    <a:pt x="2199" y="2045"/>
                  </a:lnTo>
                  <a:lnTo>
                    <a:pt x="4444" y="1847"/>
                  </a:lnTo>
                  <a:lnTo>
                    <a:pt x="4444" y="3206"/>
                  </a:lnTo>
                  <a:cubicBezTo>
                    <a:pt x="4398" y="3202"/>
                    <a:pt x="4352" y="3202"/>
                    <a:pt x="4301" y="3202"/>
                  </a:cubicBezTo>
                  <a:cubicBezTo>
                    <a:pt x="4199" y="3202"/>
                    <a:pt x="4096" y="3211"/>
                    <a:pt x="3989" y="3237"/>
                  </a:cubicBezTo>
                  <a:cubicBezTo>
                    <a:pt x="3411" y="3386"/>
                    <a:pt x="2976" y="3851"/>
                    <a:pt x="2976" y="4322"/>
                  </a:cubicBezTo>
                  <a:cubicBezTo>
                    <a:pt x="2976" y="4552"/>
                    <a:pt x="3073" y="4752"/>
                    <a:pt x="3253" y="4889"/>
                  </a:cubicBezTo>
                  <a:cubicBezTo>
                    <a:pt x="3411" y="5012"/>
                    <a:pt x="3616" y="5073"/>
                    <a:pt x="3835" y="5073"/>
                  </a:cubicBezTo>
                  <a:cubicBezTo>
                    <a:pt x="3942" y="5073"/>
                    <a:pt x="4055" y="5063"/>
                    <a:pt x="4168" y="5033"/>
                  </a:cubicBezTo>
                  <a:cubicBezTo>
                    <a:pt x="4740" y="4884"/>
                    <a:pt x="5176" y="4419"/>
                    <a:pt x="5176" y="3948"/>
                  </a:cubicBezTo>
                  <a:lnTo>
                    <a:pt x="5176" y="364"/>
                  </a:lnTo>
                  <a:cubicBezTo>
                    <a:pt x="5176" y="261"/>
                    <a:pt x="5134" y="164"/>
                    <a:pt x="5058" y="98"/>
                  </a:cubicBezTo>
                  <a:cubicBezTo>
                    <a:pt x="4992" y="36"/>
                    <a:pt x="4900" y="1"/>
                    <a:pt x="481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2203513" y="4087025"/>
              <a:ext cx="110875" cy="124825"/>
            </a:xfrm>
            <a:custGeom>
              <a:rect b="b" l="l" r="r" t="t"/>
              <a:pathLst>
                <a:path extrusionOk="0" h="4993" w="4435">
                  <a:moveTo>
                    <a:pt x="4010" y="1"/>
                  </a:moveTo>
                  <a:cubicBezTo>
                    <a:pt x="3936" y="1"/>
                    <a:pt x="3862" y="20"/>
                    <a:pt x="3795" y="58"/>
                  </a:cubicBezTo>
                  <a:lnTo>
                    <a:pt x="210" y="2129"/>
                  </a:lnTo>
                  <a:cubicBezTo>
                    <a:pt x="78" y="2201"/>
                    <a:pt x="1" y="2344"/>
                    <a:pt x="1" y="2498"/>
                  </a:cubicBezTo>
                  <a:cubicBezTo>
                    <a:pt x="1" y="2651"/>
                    <a:pt x="78" y="2789"/>
                    <a:pt x="210" y="2866"/>
                  </a:cubicBezTo>
                  <a:lnTo>
                    <a:pt x="3795" y="4936"/>
                  </a:lnTo>
                  <a:cubicBezTo>
                    <a:pt x="3862" y="4973"/>
                    <a:pt x="3938" y="4993"/>
                    <a:pt x="4010" y="4993"/>
                  </a:cubicBezTo>
                  <a:cubicBezTo>
                    <a:pt x="4086" y="4993"/>
                    <a:pt x="4159" y="4973"/>
                    <a:pt x="4225" y="4936"/>
                  </a:cubicBezTo>
                  <a:cubicBezTo>
                    <a:pt x="4358" y="4860"/>
                    <a:pt x="4435" y="4717"/>
                    <a:pt x="4435" y="4568"/>
                  </a:cubicBezTo>
                  <a:lnTo>
                    <a:pt x="4435" y="426"/>
                  </a:lnTo>
                  <a:cubicBezTo>
                    <a:pt x="4435" y="273"/>
                    <a:pt x="4358" y="135"/>
                    <a:pt x="4225" y="58"/>
                  </a:cubicBezTo>
                  <a:cubicBezTo>
                    <a:pt x="4158" y="20"/>
                    <a:pt x="4084" y="1"/>
                    <a:pt x="4010"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3413588" y="4087025"/>
              <a:ext cx="110975" cy="124825"/>
            </a:xfrm>
            <a:custGeom>
              <a:rect b="b" l="l" r="r" t="t"/>
              <a:pathLst>
                <a:path extrusionOk="0" h="4993" w="4439">
                  <a:moveTo>
                    <a:pt x="425" y="1"/>
                  </a:moveTo>
                  <a:cubicBezTo>
                    <a:pt x="351" y="1"/>
                    <a:pt x="276" y="20"/>
                    <a:pt x="209" y="58"/>
                  </a:cubicBezTo>
                  <a:cubicBezTo>
                    <a:pt x="82" y="135"/>
                    <a:pt x="1" y="273"/>
                    <a:pt x="1" y="426"/>
                  </a:cubicBezTo>
                  <a:lnTo>
                    <a:pt x="1" y="4568"/>
                  </a:lnTo>
                  <a:cubicBezTo>
                    <a:pt x="1" y="4717"/>
                    <a:pt x="82" y="4860"/>
                    <a:pt x="209" y="4936"/>
                  </a:cubicBezTo>
                  <a:cubicBezTo>
                    <a:pt x="277" y="4973"/>
                    <a:pt x="353" y="4993"/>
                    <a:pt x="424" y="4993"/>
                  </a:cubicBezTo>
                  <a:cubicBezTo>
                    <a:pt x="501" y="4993"/>
                    <a:pt x="573" y="4973"/>
                    <a:pt x="639" y="4936"/>
                  </a:cubicBezTo>
                  <a:lnTo>
                    <a:pt x="4224" y="2866"/>
                  </a:lnTo>
                  <a:cubicBezTo>
                    <a:pt x="4358" y="2789"/>
                    <a:pt x="4439" y="2651"/>
                    <a:pt x="4439" y="2498"/>
                  </a:cubicBezTo>
                  <a:cubicBezTo>
                    <a:pt x="4439" y="2344"/>
                    <a:pt x="4358" y="2201"/>
                    <a:pt x="4224" y="2129"/>
                  </a:cubicBezTo>
                  <a:lnTo>
                    <a:pt x="639" y="58"/>
                  </a:lnTo>
                  <a:cubicBezTo>
                    <a:pt x="573" y="20"/>
                    <a:pt x="499" y="1"/>
                    <a:pt x="425"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3090888" y="4099950"/>
              <a:ext cx="155875" cy="99000"/>
            </a:xfrm>
            <a:custGeom>
              <a:rect b="b" l="l" r="r" t="t"/>
              <a:pathLst>
                <a:path extrusionOk="0" h="3960" w="6235">
                  <a:moveTo>
                    <a:pt x="430" y="0"/>
                  </a:moveTo>
                  <a:cubicBezTo>
                    <a:pt x="356" y="0"/>
                    <a:pt x="282" y="19"/>
                    <a:pt x="216" y="57"/>
                  </a:cubicBezTo>
                  <a:cubicBezTo>
                    <a:pt x="83" y="135"/>
                    <a:pt x="1" y="272"/>
                    <a:pt x="1" y="426"/>
                  </a:cubicBezTo>
                  <a:lnTo>
                    <a:pt x="1" y="3530"/>
                  </a:lnTo>
                  <a:cubicBezTo>
                    <a:pt x="1" y="3683"/>
                    <a:pt x="83" y="3827"/>
                    <a:pt x="216" y="3904"/>
                  </a:cubicBezTo>
                  <a:cubicBezTo>
                    <a:pt x="282" y="3939"/>
                    <a:pt x="353" y="3959"/>
                    <a:pt x="431" y="3959"/>
                  </a:cubicBezTo>
                  <a:cubicBezTo>
                    <a:pt x="502" y="3959"/>
                    <a:pt x="579" y="3939"/>
                    <a:pt x="640" y="3904"/>
                  </a:cubicBezTo>
                  <a:lnTo>
                    <a:pt x="2691" y="2717"/>
                  </a:lnTo>
                  <a:lnTo>
                    <a:pt x="2691" y="3530"/>
                  </a:lnTo>
                  <a:cubicBezTo>
                    <a:pt x="2691" y="3683"/>
                    <a:pt x="2772" y="3827"/>
                    <a:pt x="2906" y="3904"/>
                  </a:cubicBezTo>
                  <a:cubicBezTo>
                    <a:pt x="2972" y="3939"/>
                    <a:pt x="3044" y="3959"/>
                    <a:pt x="3121" y="3959"/>
                  </a:cubicBezTo>
                  <a:cubicBezTo>
                    <a:pt x="3192" y="3959"/>
                    <a:pt x="3263" y="3939"/>
                    <a:pt x="3329" y="3904"/>
                  </a:cubicBezTo>
                  <a:lnTo>
                    <a:pt x="6020" y="2349"/>
                  </a:lnTo>
                  <a:cubicBezTo>
                    <a:pt x="6152" y="2272"/>
                    <a:pt x="6235" y="2134"/>
                    <a:pt x="6235" y="1981"/>
                  </a:cubicBezTo>
                  <a:cubicBezTo>
                    <a:pt x="6235" y="1827"/>
                    <a:pt x="6152" y="1684"/>
                    <a:pt x="6020" y="1612"/>
                  </a:cubicBezTo>
                  <a:lnTo>
                    <a:pt x="3329" y="57"/>
                  </a:lnTo>
                  <a:cubicBezTo>
                    <a:pt x="3266" y="19"/>
                    <a:pt x="3193" y="0"/>
                    <a:pt x="3120" y="0"/>
                  </a:cubicBezTo>
                  <a:cubicBezTo>
                    <a:pt x="3046" y="0"/>
                    <a:pt x="2972" y="19"/>
                    <a:pt x="2906" y="57"/>
                  </a:cubicBezTo>
                  <a:cubicBezTo>
                    <a:pt x="2772" y="135"/>
                    <a:pt x="2691" y="272"/>
                    <a:pt x="2691" y="426"/>
                  </a:cubicBezTo>
                  <a:lnTo>
                    <a:pt x="2691" y="1239"/>
                  </a:lnTo>
                  <a:lnTo>
                    <a:pt x="640" y="57"/>
                  </a:lnTo>
                  <a:cubicBezTo>
                    <a:pt x="577" y="19"/>
                    <a:pt x="504" y="0"/>
                    <a:pt x="430"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2481188" y="4099950"/>
              <a:ext cx="155875" cy="99000"/>
            </a:xfrm>
            <a:custGeom>
              <a:rect b="b" l="l" r="r" t="t"/>
              <a:pathLst>
                <a:path extrusionOk="0" h="3960" w="6235">
                  <a:moveTo>
                    <a:pt x="3118" y="0"/>
                  </a:moveTo>
                  <a:cubicBezTo>
                    <a:pt x="3045" y="0"/>
                    <a:pt x="2972" y="19"/>
                    <a:pt x="2906" y="57"/>
                  </a:cubicBezTo>
                  <a:lnTo>
                    <a:pt x="216" y="1612"/>
                  </a:lnTo>
                  <a:cubicBezTo>
                    <a:pt x="83" y="1684"/>
                    <a:pt x="1" y="1827"/>
                    <a:pt x="1" y="1981"/>
                  </a:cubicBezTo>
                  <a:cubicBezTo>
                    <a:pt x="1" y="2134"/>
                    <a:pt x="83" y="2272"/>
                    <a:pt x="216" y="2349"/>
                  </a:cubicBezTo>
                  <a:lnTo>
                    <a:pt x="2906" y="3904"/>
                  </a:lnTo>
                  <a:cubicBezTo>
                    <a:pt x="2972" y="3939"/>
                    <a:pt x="3043" y="3959"/>
                    <a:pt x="3121" y="3959"/>
                  </a:cubicBezTo>
                  <a:cubicBezTo>
                    <a:pt x="3192" y="3959"/>
                    <a:pt x="3263" y="3939"/>
                    <a:pt x="3331" y="3904"/>
                  </a:cubicBezTo>
                  <a:cubicBezTo>
                    <a:pt x="3463" y="3827"/>
                    <a:pt x="3545" y="3683"/>
                    <a:pt x="3545" y="3530"/>
                  </a:cubicBezTo>
                  <a:lnTo>
                    <a:pt x="3545" y="2717"/>
                  </a:lnTo>
                  <a:lnTo>
                    <a:pt x="5595" y="3904"/>
                  </a:lnTo>
                  <a:cubicBezTo>
                    <a:pt x="5663" y="3939"/>
                    <a:pt x="5734" y="3959"/>
                    <a:pt x="5810" y="3959"/>
                  </a:cubicBezTo>
                  <a:cubicBezTo>
                    <a:pt x="5882" y="3959"/>
                    <a:pt x="5953" y="3939"/>
                    <a:pt x="6020" y="3904"/>
                  </a:cubicBezTo>
                  <a:cubicBezTo>
                    <a:pt x="6153" y="3827"/>
                    <a:pt x="6234" y="3683"/>
                    <a:pt x="6234" y="3530"/>
                  </a:cubicBezTo>
                  <a:lnTo>
                    <a:pt x="6234" y="426"/>
                  </a:lnTo>
                  <a:cubicBezTo>
                    <a:pt x="6234" y="272"/>
                    <a:pt x="6153" y="135"/>
                    <a:pt x="6020" y="57"/>
                  </a:cubicBezTo>
                  <a:cubicBezTo>
                    <a:pt x="5953" y="19"/>
                    <a:pt x="5881" y="0"/>
                    <a:pt x="5808" y="0"/>
                  </a:cubicBezTo>
                  <a:cubicBezTo>
                    <a:pt x="5735" y="0"/>
                    <a:pt x="5662" y="19"/>
                    <a:pt x="5595" y="57"/>
                  </a:cubicBezTo>
                  <a:lnTo>
                    <a:pt x="3545" y="1239"/>
                  </a:lnTo>
                  <a:lnTo>
                    <a:pt x="3545" y="426"/>
                  </a:lnTo>
                  <a:cubicBezTo>
                    <a:pt x="3545" y="272"/>
                    <a:pt x="3463" y="135"/>
                    <a:pt x="3331" y="57"/>
                  </a:cubicBezTo>
                  <a:cubicBezTo>
                    <a:pt x="3264" y="19"/>
                    <a:pt x="3191" y="0"/>
                    <a:pt x="311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2808088" y="4093450"/>
              <a:ext cx="111900" cy="111900"/>
            </a:xfrm>
            <a:custGeom>
              <a:rect b="b" l="l" r="r" t="t"/>
              <a:pathLst>
                <a:path extrusionOk="0" h="4476" w="4476">
                  <a:moveTo>
                    <a:pt x="425" y="1"/>
                  </a:moveTo>
                  <a:cubicBezTo>
                    <a:pt x="190" y="1"/>
                    <a:pt x="1" y="190"/>
                    <a:pt x="1" y="430"/>
                  </a:cubicBezTo>
                  <a:lnTo>
                    <a:pt x="1" y="4051"/>
                  </a:lnTo>
                  <a:cubicBezTo>
                    <a:pt x="1" y="4287"/>
                    <a:pt x="190" y="4476"/>
                    <a:pt x="425" y="4476"/>
                  </a:cubicBezTo>
                  <a:lnTo>
                    <a:pt x="4046" y="4476"/>
                  </a:lnTo>
                  <a:cubicBezTo>
                    <a:pt x="4282" y="4476"/>
                    <a:pt x="4476" y="4287"/>
                    <a:pt x="4476" y="4051"/>
                  </a:cubicBezTo>
                  <a:lnTo>
                    <a:pt x="4476" y="430"/>
                  </a:lnTo>
                  <a:cubicBezTo>
                    <a:pt x="4476" y="190"/>
                    <a:pt x="4282" y="1"/>
                    <a:pt x="4046"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p14:dur="400">
        <p:fade thruBlk="1"/>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0" name="Shape 850"/>
        <p:cNvGrpSpPr/>
        <p:nvPr/>
      </p:nvGrpSpPr>
      <p:grpSpPr>
        <a:xfrm>
          <a:off x="0" y="0"/>
          <a:ext cx="0" cy="0"/>
          <a:chOff x="0" y="0"/>
          <a:chExt cx="0" cy="0"/>
        </a:xfrm>
      </p:grpSpPr>
      <p:pic>
        <p:nvPicPr>
          <p:cNvPr id="851" name="Google Shape;851;p37"/>
          <p:cNvPicPr preferRelativeResize="0"/>
          <p:nvPr/>
        </p:nvPicPr>
        <p:blipFill>
          <a:blip r:embed="rId4">
            <a:alphaModFix/>
          </a:blip>
          <a:stretch>
            <a:fillRect/>
          </a:stretch>
        </p:blipFill>
        <p:spPr>
          <a:xfrm>
            <a:off x="934175" y="796800"/>
            <a:ext cx="3483950" cy="3549900"/>
          </a:xfrm>
          <a:prstGeom prst="rect">
            <a:avLst/>
          </a:prstGeom>
          <a:noFill/>
          <a:ln>
            <a:noFill/>
          </a:ln>
        </p:spPr>
      </p:pic>
      <p:sp>
        <p:nvSpPr>
          <p:cNvPr id="852" name="Google Shape;852;p37"/>
          <p:cNvSpPr txBox="1"/>
          <p:nvPr>
            <p:ph idx="4294967295"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/CONTROL CLASS</a:t>
            </a:r>
            <a:endParaRPr sz="5000"/>
          </a:p>
        </p:txBody>
      </p:sp>
      <p:sp>
        <p:nvSpPr>
          <p:cNvPr id="853" name="Google Shape;853;p37"/>
          <p:cNvSpPr txBox="1"/>
          <p:nvPr>
            <p:ph idx="4294967295"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rPr>
              <a:t>/04</a:t>
            </a:r>
            <a:endParaRPr sz="5000">
              <a:solidFill>
                <a:schemeClr val="accent3"/>
              </a:solidFill>
            </a:endParaRPr>
          </a:p>
        </p:txBody>
      </p:sp>
      <p:pic>
        <p:nvPicPr>
          <p:cNvPr id="854" name="Google Shape;854;p37"/>
          <p:cNvPicPr preferRelativeResize="0"/>
          <p:nvPr/>
        </p:nvPicPr>
        <p:blipFill>
          <a:blip r:embed="rId5">
            <a:alphaModFix/>
          </a:blip>
          <a:stretch>
            <a:fillRect/>
          </a:stretch>
        </p:blipFill>
        <p:spPr>
          <a:xfrm>
            <a:off x="5723075" y="4581025"/>
            <a:ext cx="3200400" cy="476250"/>
          </a:xfrm>
          <a:prstGeom prst="rect">
            <a:avLst/>
          </a:prstGeom>
          <a:noFill/>
          <a:ln>
            <a:noFill/>
          </a:ln>
        </p:spPr>
      </p:pic>
      <p:pic>
        <p:nvPicPr>
          <p:cNvPr id="855" name="Google Shape;855;p37"/>
          <p:cNvPicPr preferRelativeResize="0"/>
          <p:nvPr/>
        </p:nvPicPr>
        <p:blipFill>
          <a:blip r:embed="rId6">
            <a:alphaModFix/>
          </a:blip>
          <a:stretch>
            <a:fillRect/>
          </a:stretch>
        </p:blipFill>
        <p:spPr>
          <a:xfrm>
            <a:off x="707175" y="95975"/>
            <a:ext cx="3486600" cy="557850"/>
          </a:xfrm>
          <a:prstGeom prst="rect">
            <a:avLst/>
          </a:prstGeom>
          <a:noFill/>
          <a:ln>
            <a:noFill/>
          </a:ln>
        </p:spPr>
      </p:pic>
      <p:sp>
        <p:nvSpPr>
          <p:cNvPr id="856" name="Google Shape;856;p37"/>
          <p:cNvSpPr txBox="1"/>
          <p:nvPr>
            <p:ph idx="1"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 Class</a:t>
            </a:r>
            <a:endParaRPr sz="1000">
              <a:solidFill>
                <a:schemeClr val="dk2"/>
              </a:solidFill>
              <a:latin typeface="Oswald"/>
              <a:ea typeface="Oswald"/>
              <a:cs typeface="Oswald"/>
              <a:sym typeface="Oswald"/>
            </a:endParaRPr>
          </a:p>
        </p:txBody>
      </p:sp>
      <p:cxnSp>
        <p:nvCxnSpPr>
          <p:cNvPr id="857" name="Google Shape;857;p37">
            <a:hlinkClick action="ppaction://hlinkshowjump?jump=nextslide"/>
          </p:cNvPr>
          <p:cNvCxnSpPr/>
          <p:nvPr/>
        </p:nvCxnSpPr>
        <p:spPr>
          <a:xfrm>
            <a:off x="8307325" y="339288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Control.cc</a:t>
            </a:r>
            <a:endParaRPr sz="1000">
              <a:solidFill>
                <a:schemeClr val="dk2"/>
              </a:solidFill>
              <a:latin typeface="Oswald"/>
              <a:ea typeface="Oswald"/>
              <a:cs typeface="Oswald"/>
              <a:sym typeface="Oswald"/>
            </a:endParaRPr>
          </a:p>
        </p:txBody>
      </p:sp>
      <p:grpSp>
        <p:nvGrpSpPr>
          <p:cNvPr id="863" name="Google Shape;863;p38"/>
          <p:cNvGrpSpPr/>
          <p:nvPr/>
        </p:nvGrpSpPr>
        <p:grpSpPr>
          <a:xfrm>
            <a:off x="299286" y="189025"/>
            <a:ext cx="133205" cy="119344"/>
            <a:chOff x="222150" y="185025"/>
            <a:chExt cx="170100" cy="152400"/>
          </a:xfrm>
        </p:grpSpPr>
        <p:cxnSp>
          <p:nvCxnSpPr>
            <p:cNvPr id="864" name="Google Shape;864;p3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65" name="Google Shape;865;p3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66" name="Google Shape;866;p3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67" name="Google Shape;867;p38"/>
          <p:cNvGrpSpPr/>
          <p:nvPr/>
        </p:nvGrpSpPr>
        <p:grpSpPr>
          <a:xfrm>
            <a:off x="286625" y="3999999"/>
            <a:ext cx="145867" cy="958251"/>
            <a:chOff x="286625" y="3923799"/>
            <a:chExt cx="145867" cy="958251"/>
          </a:xfrm>
        </p:grpSpPr>
        <p:sp>
          <p:nvSpPr>
            <p:cNvPr id="868" name="Google Shape;868;p3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8"/>
            <p:cNvGrpSpPr/>
            <p:nvPr/>
          </p:nvGrpSpPr>
          <p:grpSpPr>
            <a:xfrm>
              <a:off x="298112" y="4342643"/>
              <a:ext cx="110182" cy="126862"/>
              <a:chOff x="281100" y="2027800"/>
              <a:chExt cx="140700" cy="162000"/>
            </a:xfrm>
          </p:grpSpPr>
          <p:sp>
            <p:nvSpPr>
              <p:cNvPr id="870" name="Google Shape;870;p3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 name="Google Shape;871;p38"/>
              <p:cNvGrpSpPr/>
              <p:nvPr/>
            </p:nvGrpSpPr>
            <p:grpSpPr>
              <a:xfrm>
                <a:off x="308875" y="2088450"/>
                <a:ext cx="85200" cy="40700"/>
                <a:chOff x="308875" y="2087000"/>
                <a:chExt cx="85200" cy="40700"/>
              </a:xfrm>
            </p:grpSpPr>
            <p:cxnSp>
              <p:nvCxnSpPr>
                <p:cNvPr id="872" name="Google Shape;872;p3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3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74" name="Google Shape;874;p38"/>
            <p:cNvGrpSpPr/>
            <p:nvPr/>
          </p:nvGrpSpPr>
          <p:grpSpPr>
            <a:xfrm>
              <a:off x="286625" y="3923799"/>
              <a:ext cx="133200" cy="133200"/>
              <a:chOff x="286625" y="3648899"/>
              <a:chExt cx="133200" cy="133200"/>
            </a:xfrm>
          </p:grpSpPr>
          <p:sp>
            <p:nvSpPr>
              <p:cNvPr id="875" name="Google Shape;875;p3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7" name="Google Shape;877;p3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1" name="Google Shape;881;p38"/>
          <p:cNvPicPr preferRelativeResize="0"/>
          <p:nvPr/>
        </p:nvPicPr>
        <p:blipFill rotWithShape="1">
          <a:blip r:embed="rId5">
            <a:alphaModFix/>
          </a:blip>
          <a:srcRect b="7235" l="0" r="0" t="0"/>
          <a:stretch/>
        </p:blipFill>
        <p:spPr>
          <a:xfrm>
            <a:off x="1938862" y="739775"/>
            <a:ext cx="5266273" cy="3663948"/>
          </a:xfrm>
          <a:prstGeom prst="rect">
            <a:avLst/>
          </a:prstGeom>
          <a:noFill/>
          <a:ln>
            <a:noFill/>
          </a:ln>
        </p:spPr>
      </p:pic>
      <p:cxnSp>
        <p:nvCxnSpPr>
          <p:cNvPr id="882" name="Google Shape;882;p3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3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Control.cc</a:t>
            </a:r>
            <a:endParaRPr sz="1000">
              <a:solidFill>
                <a:schemeClr val="dk2"/>
              </a:solidFill>
              <a:latin typeface="Oswald"/>
              <a:ea typeface="Oswald"/>
              <a:cs typeface="Oswald"/>
              <a:sym typeface="Oswald"/>
            </a:endParaRPr>
          </a:p>
        </p:txBody>
      </p:sp>
      <p:grpSp>
        <p:nvGrpSpPr>
          <p:cNvPr id="888" name="Google Shape;888;p39"/>
          <p:cNvGrpSpPr/>
          <p:nvPr/>
        </p:nvGrpSpPr>
        <p:grpSpPr>
          <a:xfrm>
            <a:off x="299286" y="189025"/>
            <a:ext cx="133205" cy="119344"/>
            <a:chOff x="222150" y="185025"/>
            <a:chExt cx="170100" cy="152400"/>
          </a:xfrm>
        </p:grpSpPr>
        <p:cxnSp>
          <p:nvCxnSpPr>
            <p:cNvPr id="889" name="Google Shape;889;p3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90" name="Google Shape;890;p3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91" name="Google Shape;891;p3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92" name="Google Shape;892;p39"/>
          <p:cNvGrpSpPr/>
          <p:nvPr/>
        </p:nvGrpSpPr>
        <p:grpSpPr>
          <a:xfrm>
            <a:off x="286625" y="3999999"/>
            <a:ext cx="145867" cy="958251"/>
            <a:chOff x="286625" y="3923799"/>
            <a:chExt cx="145867" cy="958251"/>
          </a:xfrm>
        </p:grpSpPr>
        <p:sp>
          <p:nvSpPr>
            <p:cNvPr id="893" name="Google Shape;893;p3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39"/>
            <p:cNvGrpSpPr/>
            <p:nvPr/>
          </p:nvGrpSpPr>
          <p:grpSpPr>
            <a:xfrm>
              <a:off x="298112" y="4342643"/>
              <a:ext cx="110182" cy="126862"/>
              <a:chOff x="281100" y="2027800"/>
              <a:chExt cx="140700" cy="162000"/>
            </a:xfrm>
          </p:grpSpPr>
          <p:sp>
            <p:nvSpPr>
              <p:cNvPr id="895" name="Google Shape;895;p3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 name="Google Shape;896;p39"/>
              <p:cNvGrpSpPr/>
              <p:nvPr/>
            </p:nvGrpSpPr>
            <p:grpSpPr>
              <a:xfrm>
                <a:off x="308875" y="2088450"/>
                <a:ext cx="85200" cy="40700"/>
                <a:chOff x="308875" y="2087000"/>
                <a:chExt cx="85200" cy="40700"/>
              </a:xfrm>
            </p:grpSpPr>
            <p:cxnSp>
              <p:nvCxnSpPr>
                <p:cNvPr id="897" name="Google Shape;897;p3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3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99" name="Google Shape;899;p39"/>
            <p:cNvGrpSpPr/>
            <p:nvPr/>
          </p:nvGrpSpPr>
          <p:grpSpPr>
            <a:xfrm>
              <a:off x="286625" y="3923799"/>
              <a:ext cx="133200" cy="133200"/>
              <a:chOff x="286625" y="3648899"/>
              <a:chExt cx="133200" cy="133200"/>
            </a:xfrm>
          </p:grpSpPr>
          <p:sp>
            <p:nvSpPr>
              <p:cNvPr id="900" name="Google Shape;900;p3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2" name="Google Shape;902;p3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39"/>
          <p:cNvPicPr preferRelativeResize="0"/>
          <p:nvPr/>
        </p:nvPicPr>
        <p:blipFill rotWithShape="1">
          <a:blip r:embed="rId5">
            <a:alphaModFix/>
          </a:blip>
          <a:srcRect b="38288" l="0" r="0" t="5676"/>
          <a:stretch/>
        </p:blipFill>
        <p:spPr>
          <a:xfrm>
            <a:off x="2176500" y="810750"/>
            <a:ext cx="4791002" cy="3522002"/>
          </a:xfrm>
          <a:prstGeom prst="rect">
            <a:avLst/>
          </a:prstGeom>
          <a:noFill/>
          <a:ln>
            <a:noFill/>
          </a:ln>
        </p:spPr>
      </p:pic>
      <p:cxnSp>
        <p:nvCxnSpPr>
          <p:cNvPr id="907" name="Google Shape;907;p3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Control.cc</a:t>
            </a:r>
            <a:endParaRPr sz="1000">
              <a:solidFill>
                <a:schemeClr val="dk2"/>
              </a:solidFill>
              <a:latin typeface="Oswald"/>
              <a:ea typeface="Oswald"/>
              <a:cs typeface="Oswald"/>
              <a:sym typeface="Oswald"/>
            </a:endParaRPr>
          </a:p>
        </p:txBody>
      </p:sp>
      <p:grpSp>
        <p:nvGrpSpPr>
          <p:cNvPr id="913" name="Google Shape;913;p40"/>
          <p:cNvGrpSpPr/>
          <p:nvPr/>
        </p:nvGrpSpPr>
        <p:grpSpPr>
          <a:xfrm>
            <a:off x="299286" y="189025"/>
            <a:ext cx="133205" cy="119344"/>
            <a:chOff x="222150" y="185025"/>
            <a:chExt cx="170100" cy="152400"/>
          </a:xfrm>
        </p:grpSpPr>
        <p:cxnSp>
          <p:nvCxnSpPr>
            <p:cNvPr id="914" name="Google Shape;914;p4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15" name="Google Shape;915;p4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16" name="Google Shape;916;p4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17" name="Google Shape;917;p40"/>
          <p:cNvGrpSpPr/>
          <p:nvPr/>
        </p:nvGrpSpPr>
        <p:grpSpPr>
          <a:xfrm>
            <a:off x="286625" y="3999999"/>
            <a:ext cx="145867" cy="958251"/>
            <a:chOff x="286625" y="3923799"/>
            <a:chExt cx="145867" cy="958251"/>
          </a:xfrm>
        </p:grpSpPr>
        <p:sp>
          <p:nvSpPr>
            <p:cNvPr id="918" name="Google Shape;918;p4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40"/>
            <p:cNvGrpSpPr/>
            <p:nvPr/>
          </p:nvGrpSpPr>
          <p:grpSpPr>
            <a:xfrm>
              <a:off x="298112" y="4342643"/>
              <a:ext cx="110182" cy="126862"/>
              <a:chOff x="281100" y="2027800"/>
              <a:chExt cx="140700" cy="162000"/>
            </a:xfrm>
          </p:grpSpPr>
          <p:sp>
            <p:nvSpPr>
              <p:cNvPr id="920" name="Google Shape;920;p4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40"/>
              <p:cNvGrpSpPr/>
              <p:nvPr/>
            </p:nvGrpSpPr>
            <p:grpSpPr>
              <a:xfrm>
                <a:off x="308875" y="2088450"/>
                <a:ext cx="85200" cy="40700"/>
                <a:chOff x="308875" y="2087000"/>
                <a:chExt cx="85200" cy="40700"/>
              </a:xfrm>
            </p:grpSpPr>
            <p:cxnSp>
              <p:nvCxnSpPr>
                <p:cNvPr id="922" name="Google Shape;922;p4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4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24" name="Google Shape;924;p40"/>
            <p:cNvGrpSpPr/>
            <p:nvPr/>
          </p:nvGrpSpPr>
          <p:grpSpPr>
            <a:xfrm>
              <a:off x="286625" y="3923799"/>
              <a:ext cx="133200" cy="133200"/>
              <a:chOff x="286625" y="3648899"/>
              <a:chExt cx="133200" cy="133200"/>
            </a:xfrm>
          </p:grpSpPr>
          <p:sp>
            <p:nvSpPr>
              <p:cNvPr id="925" name="Google Shape;925;p4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4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40"/>
          <p:cNvPicPr preferRelativeResize="0"/>
          <p:nvPr/>
        </p:nvPicPr>
        <p:blipFill rotWithShape="1">
          <a:blip r:embed="rId5">
            <a:alphaModFix/>
          </a:blip>
          <a:srcRect b="3506" l="0" r="0" t="61529"/>
          <a:stretch/>
        </p:blipFill>
        <p:spPr>
          <a:xfrm>
            <a:off x="1739663" y="1447149"/>
            <a:ext cx="5664674" cy="2598451"/>
          </a:xfrm>
          <a:prstGeom prst="rect">
            <a:avLst/>
          </a:prstGeom>
          <a:noFill/>
          <a:ln>
            <a:noFill/>
          </a:ln>
        </p:spPr>
      </p:pic>
      <p:cxnSp>
        <p:nvCxnSpPr>
          <p:cNvPr id="932" name="Google Shape;932;p4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4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Control.cc</a:t>
            </a:r>
            <a:endParaRPr sz="1000">
              <a:solidFill>
                <a:schemeClr val="dk2"/>
              </a:solidFill>
              <a:latin typeface="Oswald"/>
              <a:ea typeface="Oswald"/>
              <a:cs typeface="Oswald"/>
              <a:sym typeface="Oswald"/>
            </a:endParaRPr>
          </a:p>
        </p:txBody>
      </p:sp>
      <p:grpSp>
        <p:nvGrpSpPr>
          <p:cNvPr id="938" name="Google Shape;938;p41"/>
          <p:cNvGrpSpPr/>
          <p:nvPr/>
        </p:nvGrpSpPr>
        <p:grpSpPr>
          <a:xfrm>
            <a:off x="299286" y="189025"/>
            <a:ext cx="133205" cy="119344"/>
            <a:chOff x="222150" y="185025"/>
            <a:chExt cx="170100" cy="152400"/>
          </a:xfrm>
        </p:grpSpPr>
        <p:cxnSp>
          <p:nvCxnSpPr>
            <p:cNvPr id="939" name="Google Shape;939;p4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40" name="Google Shape;940;p4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41" name="Google Shape;941;p4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42" name="Google Shape;942;p41"/>
          <p:cNvGrpSpPr/>
          <p:nvPr/>
        </p:nvGrpSpPr>
        <p:grpSpPr>
          <a:xfrm>
            <a:off x="286625" y="3999999"/>
            <a:ext cx="145867" cy="958251"/>
            <a:chOff x="286625" y="3923799"/>
            <a:chExt cx="145867" cy="958251"/>
          </a:xfrm>
        </p:grpSpPr>
        <p:sp>
          <p:nvSpPr>
            <p:cNvPr id="943" name="Google Shape;943;p4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41"/>
            <p:cNvGrpSpPr/>
            <p:nvPr/>
          </p:nvGrpSpPr>
          <p:grpSpPr>
            <a:xfrm>
              <a:off x="298112" y="4342643"/>
              <a:ext cx="110182" cy="126862"/>
              <a:chOff x="281100" y="2027800"/>
              <a:chExt cx="140700" cy="162000"/>
            </a:xfrm>
          </p:grpSpPr>
          <p:sp>
            <p:nvSpPr>
              <p:cNvPr id="945" name="Google Shape;945;p4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41"/>
              <p:cNvGrpSpPr/>
              <p:nvPr/>
            </p:nvGrpSpPr>
            <p:grpSpPr>
              <a:xfrm>
                <a:off x="308875" y="2088450"/>
                <a:ext cx="85200" cy="40700"/>
                <a:chOff x="308875" y="2087000"/>
                <a:chExt cx="85200" cy="40700"/>
              </a:xfrm>
            </p:grpSpPr>
            <p:cxnSp>
              <p:nvCxnSpPr>
                <p:cNvPr id="947" name="Google Shape;947;p4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4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49" name="Google Shape;949;p41"/>
            <p:cNvGrpSpPr/>
            <p:nvPr/>
          </p:nvGrpSpPr>
          <p:grpSpPr>
            <a:xfrm>
              <a:off x="286625" y="3923799"/>
              <a:ext cx="133200" cy="133200"/>
              <a:chOff x="286625" y="3648899"/>
              <a:chExt cx="133200" cy="133200"/>
            </a:xfrm>
          </p:grpSpPr>
          <p:sp>
            <p:nvSpPr>
              <p:cNvPr id="950" name="Google Shape;950;p4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2" name="Google Shape;952;p4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 name="Google Shape;956;p41"/>
          <p:cNvPicPr preferRelativeResize="0"/>
          <p:nvPr/>
        </p:nvPicPr>
        <p:blipFill rotWithShape="1">
          <a:blip r:embed="rId5">
            <a:alphaModFix/>
          </a:blip>
          <a:srcRect b="67295" l="0" r="0" t="4861"/>
          <a:stretch/>
        </p:blipFill>
        <p:spPr>
          <a:xfrm>
            <a:off x="1899513" y="1595349"/>
            <a:ext cx="5344975" cy="2135849"/>
          </a:xfrm>
          <a:prstGeom prst="rect">
            <a:avLst/>
          </a:prstGeom>
          <a:noFill/>
          <a:ln>
            <a:noFill/>
          </a:ln>
        </p:spPr>
      </p:pic>
      <p:cxnSp>
        <p:nvCxnSpPr>
          <p:cNvPr id="957" name="Google Shape;957;p41">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Control.cc</a:t>
            </a:r>
            <a:endParaRPr sz="1000">
              <a:solidFill>
                <a:schemeClr val="dk2"/>
              </a:solidFill>
              <a:latin typeface="Oswald"/>
              <a:ea typeface="Oswald"/>
              <a:cs typeface="Oswald"/>
              <a:sym typeface="Oswald"/>
            </a:endParaRPr>
          </a:p>
        </p:txBody>
      </p:sp>
      <p:grpSp>
        <p:nvGrpSpPr>
          <p:cNvPr id="963" name="Google Shape;963;p42"/>
          <p:cNvGrpSpPr/>
          <p:nvPr/>
        </p:nvGrpSpPr>
        <p:grpSpPr>
          <a:xfrm>
            <a:off x="299286" y="189025"/>
            <a:ext cx="133205" cy="119344"/>
            <a:chOff x="222150" y="185025"/>
            <a:chExt cx="170100" cy="152400"/>
          </a:xfrm>
        </p:grpSpPr>
        <p:cxnSp>
          <p:nvCxnSpPr>
            <p:cNvPr id="964" name="Google Shape;964;p4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65" name="Google Shape;965;p4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66" name="Google Shape;966;p4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67" name="Google Shape;967;p42"/>
          <p:cNvGrpSpPr/>
          <p:nvPr/>
        </p:nvGrpSpPr>
        <p:grpSpPr>
          <a:xfrm>
            <a:off x="286625" y="3999999"/>
            <a:ext cx="145867" cy="958251"/>
            <a:chOff x="286625" y="3923799"/>
            <a:chExt cx="145867" cy="958251"/>
          </a:xfrm>
        </p:grpSpPr>
        <p:sp>
          <p:nvSpPr>
            <p:cNvPr id="968" name="Google Shape;968;p4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42"/>
            <p:cNvGrpSpPr/>
            <p:nvPr/>
          </p:nvGrpSpPr>
          <p:grpSpPr>
            <a:xfrm>
              <a:off x="298112" y="4342643"/>
              <a:ext cx="110182" cy="126862"/>
              <a:chOff x="281100" y="2027800"/>
              <a:chExt cx="140700" cy="162000"/>
            </a:xfrm>
          </p:grpSpPr>
          <p:sp>
            <p:nvSpPr>
              <p:cNvPr id="970" name="Google Shape;970;p4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42"/>
              <p:cNvGrpSpPr/>
              <p:nvPr/>
            </p:nvGrpSpPr>
            <p:grpSpPr>
              <a:xfrm>
                <a:off x="308875" y="2088450"/>
                <a:ext cx="85200" cy="40700"/>
                <a:chOff x="308875" y="2087000"/>
                <a:chExt cx="85200" cy="40700"/>
              </a:xfrm>
            </p:grpSpPr>
            <p:cxnSp>
              <p:nvCxnSpPr>
                <p:cNvPr id="972" name="Google Shape;972;p4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4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74" name="Google Shape;974;p42"/>
            <p:cNvGrpSpPr/>
            <p:nvPr/>
          </p:nvGrpSpPr>
          <p:grpSpPr>
            <a:xfrm>
              <a:off x="286625" y="3923799"/>
              <a:ext cx="133200" cy="133200"/>
              <a:chOff x="286625" y="3648899"/>
              <a:chExt cx="133200" cy="133200"/>
            </a:xfrm>
          </p:grpSpPr>
          <p:sp>
            <p:nvSpPr>
              <p:cNvPr id="975" name="Google Shape;975;p4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7" name="Google Shape;977;p4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42"/>
          <p:cNvPicPr preferRelativeResize="0"/>
          <p:nvPr/>
        </p:nvPicPr>
        <p:blipFill rotWithShape="1">
          <a:blip r:embed="rId5">
            <a:alphaModFix/>
          </a:blip>
          <a:srcRect b="0" l="0" r="0" t="33787"/>
          <a:stretch/>
        </p:blipFill>
        <p:spPr>
          <a:xfrm>
            <a:off x="2697325" y="836925"/>
            <a:ext cx="3749357" cy="3562998"/>
          </a:xfrm>
          <a:prstGeom prst="rect">
            <a:avLst/>
          </a:prstGeom>
          <a:noFill/>
          <a:ln>
            <a:noFill/>
          </a:ln>
        </p:spPr>
      </p:pic>
      <p:cxnSp>
        <p:nvCxnSpPr>
          <p:cNvPr id="982" name="Google Shape;982;p42">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Control.h</a:t>
            </a:r>
            <a:endParaRPr sz="1000">
              <a:solidFill>
                <a:schemeClr val="dk2"/>
              </a:solidFill>
              <a:latin typeface="Oswald"/>
              <a:ea typeface="Oswald"/>
              <a:cs typeface="Oswald"/>
              <a:sym typeface="Oswald"/>
            </a:endParaRPr>
          </a:p>
        </p:txBody>
      </p:sp>
      <p:grpSp>
        <p:nvGrpSpPr>
          <p:cNvPr id="988" name="Google Shape;988;p43"/>
          <p:cNvGrpSpPr/>
          <p:nvPr/>
        </p:nvGrpSpPr>
        <p:grpSpPr>
          <a:xfrm>
            <a:off x="299286" y="189025"/>
            <a:ext cx="133205" cy="119344"/>
            <a:chOff x="222150" y="185025"/>
            <a:chExt cx="170100" cy="152400"/>
          </a:xfrm>
        </p:grpSpPr>
        <p:cxnSp>
          <p:nvCxnSpPr>
            <p:cNvPr id="989" name="Google Shape;989;p4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90" name="Google Shape;990;p4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91" name="Google Shape;991;p4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92" name="Google Shape;992;p43"/>
          <p:cNvGrpSpPr/>
          <p:nvPr/>
        </p:nvGrpSpPr>
        <p:grpSpPr>
          <a:xfrm>
            <a:off x="286625" y="3999999"/>
            <a:ext cx="145867" cy="958251"/>
            <a:chOff x="286625" y="3923799"/>
            <a:chExt cx="145867" cy="958251"/>
          </a:xfrm>
        </p:grpSpPr>
        <p:sp>
          <p:nvSpPr>
            <p:cNvPr id="993" name="Google Shape;993;p4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43"/>
            <p:cNvGrpSpPr/>
            <p:nvPr/>
          </p:nvGrpSpPr>
          <p:grpSpPr>
            <a:xfrm>
              <a:off x="298112" y="4342643"/>
              <a:ext cx="110182" cy="126862"/>
              <a:chOff x="281100" y="2027800"/>
              <a:chExt cx="140700" cy="162000"/>
            </a:xfrm>
          </p:grpSpPr>
          <p:sp>
            <p:nvSpPr>
              <p:cNvPr id="995" name="Google Shape;995;p4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43"/>
              <p:cNvGrpSpPr/>
              <p:nvPr/>
            </p:nvGrpSpPr>
            <p:grpSpPr>
              <a:xfrm>
                <a:off x="308875" y="2088450"/>
                <a:ext cx="85200" cy="40700"/>
                <a:chOff x="308875" y="2087000"/>
                <a:chExt cx="85200" cy="40700"/>
              </a:xfrm>
            </p:grpSpPr>
            <p:cxnSp>
              <p:nvCxnSpPr>
                <p:cNvPr id="997" name="Google Shape;997;p4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8" name="Google Shape;998;p4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99" name="Google Shape;999;p43"/>
            <p:cNvGrpSpPr/>
            <p:nvPr/>
          </p:nvGrpSpPr>
          <p:grpSpPr>
            <a:xfrm>
              <a:off x="286625" y="3923799"/>
              <a:ext cx="133200" cy="133200"/>
              <a:chOff x="286625" y="3648899"/>
              <a:chExt cx="133200" cy="133200"/>
            </a:xfrm>
          </p:grpSpPr>
          <p:sp>
            <p:nvSpPr>
              <p:cNvPr id="1000" name="Google Shape;1000;p4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2" name="Google Shape;1002;p4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6" name="Google Shape;1006;p43"/>
          <p:cNvPicPr preferRelativeResize="0"/>
          <p:nvPr/>
        </p:nvPicPr>
        <p:blipFill>
          <a:blip r:embed="rId5">
            <a:alphaModFix/>
          </a:blip>
          <a:stretch>
            <a:fillRect/>
          </a:stretch>
        </p:blipFill>
        <p:spPr>
          <a:xfrm>
            <a:off x="1970637" y="590300"/>
            <a:ext cx="5202724" cy="4165601"/>
          </a:xfrm>
          <a:prstGeom prst="rect">
            <a:avLst/>
          </a:prstGeom>
          <a:noFill/>
          <a:ln>
            <a:noFill/>
          </a:ln>
        </p:spPr>
      </p:pic>
      <p:cxnSp>
        <p:nvCxnSpPr>
          <p:cNvPr id="1007" name="Google Shape;1007;p43">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44"/>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View Class</a:t>
            </a:r>
            <a:endParaRPr sz="1000">
              <a:solidFill>
                <a:schemeClr val="dk2"/>
              </a:solidFill>
              <a:latin typeface="Oswald"/>
              <a:ea typeface="Oswald"/>
              <a:cs typeface="Oswald"/>
              <a:sym typeface="Oswald"/>
            </a:endParaRPr>
          </a:p>
        </p:txBody>
      </p:sp>
      <p:grpSp>
        <p:nvGrpSpPr>
          <p:cNvPr id="1013" name="Google Shape;1013;p44"/>
          <p:cNvGrpSpPr/>
          <p:nvPr/>
        </p:nvGrpSpPr>
        <p:grpSpPr>
          <a:xfrm>
            <a:off x="299286" y="189025"/>
            <a:ext cx="133205" cy="119344"/>
            <a:chOff x="222150" y="185025"/>
            <a:chExt cx="170100" cy="152400"/>
          </a:xfrm>
        </p:grpSpPr>
        <p:cxnSp>
          <p:nvCxnSpPr>
            <p:cNvPr id="1014" name="Google Shape;1014;p4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15" name="Google Shape;1015;p4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16" name="Google Shape;1016;p4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17" name="Google Shape;1017;p44"/>
          <p:cNvGrpSpPr/>
          <p:nvPr/>
        </p:nvGrpSpPr>
        <p:grpSpPr>
          <a:xfrm>
            <a:off x="286625" y="3999999"/>
            <a:ext cx="145867" cy="958251"/>
            <a:chOff x="286625" y="3923799"/>
            <a:chExt cx="145867" cy="958251"/>
          </a:xfrm>
        </p:grpSpPr>
        <p:sp>
          <p:nvSpPr>
            <p:cNvPr id="1018" name="Google Shape;1018;p4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44"/>
            <p:cNvGrpSpPr/>
            <p:nvPr/>
          </p:nvGrpSpPr>
          <p:grpSpPr>
            <a:xfrm>
              <a:off x="298112" y="4342643"/>
              <a:ext cx="110182" cy="126862"/>
              <a:chOff x="281100" y="2027800"/>
              <a:chExt cx="140700" cy="162000"/>
            </a:xfrm>
          </p:grpSpPr>
          <p:sp>
            <p:nvSpPr>
              <p:cNvPr id="1020" name="Google Shape;1020;p4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44"/>
              <p:cNvGrpSpPr/>
              <p:nvPr/>
            </p:nvGrpSpPr>
            <p:grpSpPr>
              <a:xfrm>
                <a:off x="308875" y="2088450"/>
                <a:ext cx="85200" cy="40700"/>
                <a:chOff x="308875" y="2087000"/>
                <a:chExt cx="85200" cy="40700"/>
              </a:xfrm>
            </p:grpSpPr>
            <p:cxnSp>
              <p:nvCxnSpPr>
                <p:cNvPr id="1022" name="Google Shape;1022;p4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4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24" name="Google Shape;1024;p44"/>
            <p:cNvGrpSpPr/>
            <p:nvPr/>
          </p:nvGrpSpPr>
          <p:grpSpPr>
            <a:xfrm>
              <a:off x="286625" y="3923799"/>
              <a:ext cx="133200" cy="133200"/>
              <a:chOff x="286625" y="3648899"/>
              <a:chExt cx="133200" cy="133200"/>
            </a:xfrm>
          </p:grpSpPr>
          <p:sp>
            <p:nvSpPr>
              <p:cNvPr id="1025" name="Google Shape;1025;p4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7" name="Google Shape;1027;p4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4"/>
          <p:cNvSpPr txBox="1"/>
          <p:nvPr>
            <p:ph type="title"/>
          </p:nvPr>
        </p:nvSpPr>
        <p:spPr>
          <a:xfrm>
            <a:off x="948600" y="1893800"/>
            <a:ext cx="52134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&lt;VIEW CLASS</a:t>
            </a:r>
            <a:r>
              <a:rPr lang="en" sz="5000"/>
              <a:t>&gt;</a:t>
            </a:r>
            <a:endParaRPr sz="5000"/>
          </a:p>
        </p:txBody>
      </p:sp>
      <p:sp>
        <p:nvSpPr>
          <p:cNvPr id="1032" name="Google Shape;1032;p44"/>
          <p:cNvSpPr txBox="1"/>
          <p:nvPr>
            <p:ph idx="4294967295"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rgbClr val="8E7CC3"/>
                </a:solidFill>
              </a:rPr>
              <a:t>&lt;</a:t>
            </a:r>
            <a:r>
              <a:rPr lang="en" sz="5000">
                <a:solidFill>
                  <a:srgbClr val="8E7CC3"/>
                </a:solidFill>
              </a:rPr>
              <a:t>05&gt;</a:t>
            </a:r>
            <a:endParaRPr sz="5000">
              <a:solidFill>
                <a:srgbClr val="8E7CC3"/>
              </a:solidFill>
            </a:endParaRPr>
          </a:p>
        </p:txBody>
      </p:sp>
      <p:grpSp>
        <p:nvGrpSpPr>
          <p:cNvPr id="1033" name="Google Shape;1033;p44"/>
          <p:cNvGrpSpPr/>
          <p:nvPr/>
        </p:nvGrpSpPr>
        <p:grpSpPr>
          <a:xfrm>
            <a:off x="4971000" y="1217750"/>
            <a:ext cx="896875" cy="1118575"/>
            <a:chOff x="2659250" y="1505400"/>
            <a:chExt cx="896875" cy="1118575"/>
          </a:xfrm>
        </p:grpSpPr>
        <p:sp>
          <p:nvSpPr>
            <p:cNvPr id="1034" name="Google Shape;1034;p44"/>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4"/>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4"/>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4"/>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4"/>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4"/>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4"/>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4"/>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4"/>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4"/>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4"/>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4"/>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4"/>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4"/>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4"/>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4"/>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4"/>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4"/>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2" name="Google Shape;1052;p44"/>
          <p:cNvSpPr/>
          <p:nvPr/>
        </p:nvSpPr>
        <p:spPr>
          <a:xfrm>
            <a:off x="5519975" y="1562325"/>
            <a:ext cx="347900" cy="554075"/>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4"/>
          <p:cNvSpPr/>
          <p:nvPr/>
        </p:nvSpPr>
        <p:spPr>
          <a:xfrm>
            <a:off x="5505975" y="1562075"/>
            <a:ext cx="14025" cy="275"/>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44"/>
          <p:cNvGrpSpPr/>
          <p:nvPr/>
        </p:nvGrpSpPr>
        <p:grpSpPr>
          <a:xfrm>
            <a:off x="5538775" y="1519075"/>
            <a:ext cx="1880425" cy="1530050"/>
            <a:chOff x="3731950" y="1806725"/>
            <a:chExt cx="1880425" cy="1530050"/>
          </a:xfrm>
        </p:grpSpPr>
        <p:sp>
          <p:nvSpPr>
            <p:cNvPr id="1055" name="Google Shape;1055;p44"/>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4"/>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4"/>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4"/>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4"/>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4"/>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4"/>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4"/>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4"/>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4"/>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4"/>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4"/>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4"/>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4"/>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4"/>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4"/>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4"/>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44"/>
          <p:cNvGrpSpPr/>
          <p:nvPr/>
        </p:nvGrpSpPr>
        <p:grpSpPr>
          <a:xfrm>
            <a:off x="6750563" y="1707013"/>
            <a:ext cx="918450" cy="1530275"/>
            <a:chOff x="5816625" y="1806613"/>
            <a:chExt cx="918450" cy="1530275"/>
          </a:xfrm>
        </p:grpSpPr>
        <p:sp>
          <p:nvSpPr>
            <p:cNvPr id="1073" name="Google Shape;1073;p44"/>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4"/>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4"/>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4"/>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4"/>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4"/>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4"/>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4"/>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4"/>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4"/>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4"/>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4"/>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4"/>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4"/>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4"/>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44"/>
          <p:cNvGrpSpPr/>
          <p:nvPr/>
        </p:nvGrpSpPr>
        <p:grpSpPr>
          <a:xfrm>
            <a:off x="7321475" y="2427050"/>
            <a:ext cx="1062925" cy="1288025"/>
            <a:chOff x="5447475" y="3019500"/>
            <a:chExt cx="1062925" cy="1288025"/>
          </a:xfrm>
        </p:grpSpPr>
        <p:sp>
          <p:nvSpPr>
            <p:cNvPr id="1091" name="Google Shape;1091;p44"/>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4"/>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4"/>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4"/>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4"/>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4"/>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4"/>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4"/>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4"/>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4"/>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44"/>
          <p:cNvGrpSpPr/>
          <p:nvPr/>
        </p:nvGrpSpPr>
        <p:grpSpPr>
          <a:xfrm>
            <a:off x="5450275" y="2412525"/>
            <a:ext cx="1057913" cy="1302550"/>
            <a:chOff x="3643450" y="3004975"/>
            <a:chExt cx="1057913" cy="1302550"/>
          </a:xfrm>
        </p:grpSpPr>
        <p:sp>
          <p:nvSpPr>
            <p:cNvPr id="1105" name="Google Shape;1105;p44"/>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4"/>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4"/>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4"/>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4"/>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4"/>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4"/>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4"/>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4"/>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4"/>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4"/>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4"/>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4"/>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4"/>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4"/>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4"/>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44"/>
          <p:cNvSpPr/>
          <p:nvPr/>
        </p:nvSpPr>
        <p:spPr>
          <a:xfrm>
            <a:off x="5453550" y="1814475"/>
            <a:ext cx="228400" cy="212075"/>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4"/>
          <p:cNvSpPr/>
          <p:nvPr/>
        </p:nvSpPr>
        <p:spPr>
          <a:xfrm>
            <a:off x="5885900" y="1489900"/>
            <a:ext cx="289075" cy="128450"/>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44"/>
          <p:cNvGrpSpPr/>
          <p:nvPr/>
        </p:nvGrpSpPr>
        <p:grpSpPr>
          <a:xfrm>
            <a:off x="6750563" y="3391850"/>
            <a:ext cx="328550" cy="323225"/>
            <a:chOff x="2485125" y="3145675"/>
            <a:chExt cx="328550" cy="323225"/>
          </a:xfrm>
        </p:grpSpPr>
        <p:sp>
          <p:nvSpPr>
            <p:cNvPr id="1124" name="Google Shape;1124;p44"/>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4"/>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4"/>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4"/>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4"/>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4"/>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44"/>
          <p:cNvGrpSpPr/>
          <p:nvPr/>
        </p:nvGrpSpPr>
        <p:grpSpPr>
          <a:xfrm>
            <a:off x="4938688" y="2572575"/>
            <a:ext cx="511600" cy="476550"/>
            <a:chOff x="2393600" y="2166975"/>
            <a:chExt cx="511600" cy="476550"/>
          </a:xfrm>
        </p:grpSpPr>
        <p:sp>
          <p:nvSpPr>
            <p:cNvPr id="1131" name="Google Shape;1131;p44"/>
            <p:cNvSpPr/>
            <p:nvPr/>
          </p:nvSpPr>
          <p:spPr>
            <a:xfrm>
              <a:off x="2393600" y="2166975"/>
              <a:ext cx="511600" cy="476550"/>
            </a:xfrm>
            <a:custGeom>
              <a:rect b="b" l="l" r="r" t="t"/>
              <a:pathLst>
                <a:path extrusionOk="0" h="19062" w="20464">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4"/>
            <p:cNvSpPr/>
            <p:nvPr/>
          </p:nvSpPr>
          <p:spPr>
            <a:xfrm>
              <a:off x="2490450" y="2282025"/>
              <a:ext cx="317725" cy="246450"/>
            </a:xfrm>
            <a:custGeom>
              <a:rect b="b" l="l" r="r" t="t"/>
              <a:pathLst>
                <a:path extrusionOk="0" h="9858" w="12709">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4"/>
            <p:cNvSpPr/>
            <p:nvPr/>
          </p:nvSpPr>
          <p:spPr>
            <a:xfrm>
              <a:off x="2612825" y="2352375"/>
              <a:ext cx="88825" cy="113850"/>
            </a:xfrm>
            <a:custGeom>
              <a:rect b="b" l="l" r="r" t="t"/>
              <a:pathLst>
                <a:path extrusionOk="0" h="4554" w="3553">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44"/>
          <p:cNvGrpSpPr/>
          <p:nvPr/>
        </p:nvGrpSpPr>
        <p:grpSpPr>
          <a:xfrm>
            <a:off x="7632715" y="1290260"/>
            <a:ext cx="674276" cy="476544"/>
            <a:chOff x="1246350" y="2237325"/>
            <a:chExt cx="384400" cy="271675"/>
          </a:xfrm>
        </p:grpSpPr>
        <p:sp>
          <p:nvSpPr>
            <p:cNvPr id="1135" name="Google Shape;1135;p44"/>
            <p:cNvSpPr/>
            <p:nvPr/>
          </p:nvSpPr>
          <p:spPr>
            <a:xfrm>
              <a:off x="1246350" y="2243325"/>
              <a:ext cx="376300" cy="190900"/>
            </a:xfrm>
            <a:custGeom>
              <a:rect b="b" l="l" r="r" t="t"/>
              <a:pathLst>
                <a:path extrusionOk="0" h="7636" w="15052">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4"/>
            <p:cNvSpPr/>
            <p:nvPr/>
          </p:nvSpPr>
          <p:spPr>
            <a:xfrm>
              <a:off x="1384824" y="2428201"/>
              <a:ext cx="99400" cy="80799"/>
            </a:xfrm>
            <a:custGeom>
              <a:rect b="b" l="l" r="r" t="t"/>
              <a:pathLst>
                <a:path extrusionOk="0" h="2992" w="3976">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4"/>
            <p:cNvSpPr/>
            <p:nvPr/>
          </p:nvSpPr>
          <p:spPr>
            <a:xfrm>
              <a:off x="1254475" y="2237325"/>
              <a:ext cx="376275" cy="190875"/>
            </a:xfrm>
            <a:custGeom>
              <a:rect b="b" l="l" r="r" t="t"/>
              <a:pathLst>
                <a:path extrusionOk="0" h="7635" w="15051">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4"/>
            <p:cNvSpPr/>
            <p:nvPr/>
          </p:nvSpPr>
          <p:spPr>
            <a:xfrm>
              <a:off x="1392925" y="2358750"/>
              <a:ext cx="99375" cy="144100"/>
            </a:xfrm>
            <a:custGeom>
              <a:rect b="b" l="l" r="r" t="t"/>
              <a:pathLst>
                <a:path extrusionOk="0" h="5764" w="3975">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39" name="Google Shape;1139;p44">
            <a:hlinkClick action="ppaction://hlinkshowjump?jump=nextslide"/>
          </p:cNvPr>
          <p:cNvCxnSpPr/>
          <p:nvPr/>
        </p:nvCxnSpPr>
        <p:spPr>
          <a:xfrm>
            <a:off x="8717050" y="40813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4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View.cc</a:t>
            </a:r>
            <a:endParaRPr sz="1000">
              <a:solidFill>
                <a:schemeClr val="dk2"/>
              </a:solidFill>
              <a:latin typeface="Oswald"/>
              <a:ea typeface="Oswald"/>
              <a:cs typeface="Oswald"/>
              <a:sym typeface="Oswald"/>
            </a:endParaRPr>
          </a:p>
        </p:txBody>
      </p:sp>
      <p:grpSp>
        <p:nvGrpSpPr>
          <p:cNvPr id="1145" name="Google Shape;1145;p45"/>
          <p:cNvGrpSpPr/>
          <p:nvPr/>
        </p:nvGrpSpPr>
        <p:grpSpPr>
          <a:xfrm>
            <a:off x="299286" y="189025"/>
            <a:ext cx="133205" cy="119344"/>
            <a:chOff x="222150" y="185025"/>
            <a:chExt cx="170100" cy="152400"/>
          </a:xfrm>
        </p:grpSpPr>
        <p:cxnSp>
          <p:nvCxnSpPr>
            <p:cNvPr id="1146" name="Google Shape;1146;p4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47" name="Google Shape;1147;p4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48" name="Google Shape;1148;p4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49" name="Google Shape;1149;p45"/>
          <p:cNvGrpSpPr/>
          <p:nvPr/>
        </p:nvGrpSpPr>
        <p:grpSpPr>
          <a:xfrm>
            <a:off x="286625" y="3999999"/>
            <a:ext cx="145867" cy="958251"/>
            <a:chOff x="286625" y="3923799"/>
            <a:chExt cx="145867" cy="958251"/>
          </a:xfrm>
        </p:grpSpPr>
        <p:sp>
          <p:nvSpPr>
            <p:cNvPr id="1150" name="Google Shape;1150;p4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45"/>
            <p:cNvGrpSpPr/>
            <p:nvPr/>
          </p:nvGrpSpPr>
          <p:grpSpPr>
            <a:xfrm>
              <a:off x="298112" y="4342643"/>
              <a:ext cx="110182" cy="126862"/>
              <a:chOff x="281100" y="2027800"/>
              <a:chExt cx="140700" cy="162000"/>
            </a:xfrm>
          </p:grpSpPr>
          <p:sp>
            <p:nvSpPr>
              <p:cNvPr id="1152" name="Google Shape;1152;p4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45"/>
              <p:cNvGrpSpPr/>
              <p:nvPr/>
            </p:nvGrpSpPr>
            <p:grpSpPr>
              <a:xfrm>
                <a:off x="308875" y="2088450"/>
                <a:ext cx="85200" cy="40700"/>
                <a:chOff x="308875" y="2087000"/>
                <a:chExt cx="85200" cy="40700"/>
              </a:xfrm>
            </p:grpSpPr>
            <p:cxnSp>
              <p:nvCxnSpPr>
                <p:cNvPr id="1154" name="Google Shape;1154;p4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55" name="Google Shape;1155;p4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56" name="Google Shape;1156;p45"/>
            <p:cNvGrpSpPr/>
            <p:nvPr/>
          </p:nvGrpSpPr>
          <p:grpSpPr>
            <a:xfrm>
              <a:off x="286625" y="3923799"/>
              <a:ext cx="133200" cy="133200"/>
              <a:chOff x="286625" y="3648899"/>
              <a:chExt cx="133200" cy="133200"/>
            </a:xfrm>
          </p:grpSpPr>
          <p:sp>
            <p:nvSpPr>
              <p:cNvPr id="1157" name="Google Shape;1157;p4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9" name="Google Shape;1159;p4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3" name="Google Shape;1163;p45"/>
          <p:cNvPicPr preferRelativeResize="0"/>
          <p:nvPr/>
        </p:nvPicPr>
        <p:blipFill rotWithShape="1">
          <a:blip r:embed="rId5">
            <a:alphaModFix/>
          </a:blip>
          <a:srcRect b="66575" l="0" r="0" t="0"/>
          <a:stretch/>
        </p:blipFill>
        <p:spPr>
          <a:xfrm>
            <a:off x="1760050" y="1098449"/>
            <a:ext cx="5623900" cy="2789699"/>
          </a:xfrm>
          <a:prstGeom prst="rect">
            <a:avLst/>
          </a:prstGeom>
          <a:noFill/>
          <a:ln>
            <a:noFill/>
          </a:ln>
        </p:spPr>
      </p:pic>
      <p:cxnSp>
        <p:nvCxnSpPr>
          <p:cNvPr id="1164" name="Google Shape;1164;p45">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4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View.cc</a:t>
            </a:r>
            <a:endParaRPr sz="1000">
              <a:solidFill>
                <a:schemeClr val="dk2"/>
              </a:solidFill>
              <a:latin typeface="Oswald"/>
              <a:ea typeface="Oswald"/>
              <a:cs typeface="Oswald"/>
              <a:sym typeface="Oswald"/>
            </a:endParaRPr>
          </a:p>
        </p:txBody>
      </p:sp>
      <p:grpSp>
        <p:nvGrpSpPr>
          <p:cNvPr id="1170" name="Google Shape;1170;p46"/>
          <p:cNvGrpSpPr/>
          <p:nvPr/>
        </p:nvGrpSpPr>
        <p:grpSpPr>
          <a:xfrm>
            <a:off x="299286" y="189025"/>
            <a:ext cx="133205" cy="119344"/>
            <a:chOff x="222150" y="185025"/>
            <a:chExt cx="170100" cy="152400"/>
          </a:xfrm>
        </p:grpSpPr>
        <p:cxnSp>
          <p:nvCxnSpPr>
            <p:cNvPr id="1171" name="Google Shape;1171;p4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72" name="Google Shape;1172;p4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73" name="Google Shape;1173;p4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74" name="Google Shape;1174;p46"/>
          <p:cNvGrpSpPr/>
          <p:nvPr/>
        </p:nvGrpSpPr>
        <p:grpSpPr>
          <a:xfrm>
            <a:off x="286625" y="3999999"/>
            <a:ext cx="145867" cy="958251"/>
            <a:chOff x="286625" y="3923799"/>
            <a:chExt cx="145867" cy="958251"/>
          </a:xfrm>
        </p:grpSpPr>
        <p:sp>
          <p:nvSpPr>
            <p:cNvPr id="1175" name="Google Shape;1175;p4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46"/>
            <p:cNvGrpSpPr/>
            <p:nvPr/>
          </p:nvGrpSpPr>
          <p:grpSpPr>
            <a:xfrm>
              <a:off x="298112" y="4342643"/>
              <a:ext cx="110182" cy="126862"/>
              <a:chOff x="281100" y="2027800"/>
              <a:chExt cx="140700" cy="162000"/>
            </a:xfrm>
          </p:grpSpPr>
          <p:sp>
            <p:nvSpPr>
              <p:cNvPr id="1177" name="Google Shape;1177;p4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46"/>
              <p:cNvGrpSpPr/>
              <p:nvPr/>
            </p:nvGrpSpPr>
            <p:grpSpPr>
              <a:xfrm>
                <a:off x="308875" y="2088450"/>
                <a:ext cx="85200" cy="40700"/>
                <a:chOff x="308875" y="2087000"/>
                <a:chExt cx="85200" cy="40700"/>
              </a:xfrm>
            </p:grpSpPr>
            <p:cxnSp>
              <p:nvCxnSpPr>
                <p:cNvPr id="1179" name="Google Shape;1179;p4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4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81" name="Google Shape;1181;p46"/>
            <p:cNvGrpSpPr/>
            <p:nvPr/>
          </p:nvGrpSpPr>
          <p:grpSpPr>
            <a:xfrm>
              <a:off x="286625" y="3923799"/>
              <a:ext cx="133200" cy="133200"/>
              <a:chOff x="286625" y="3648899"/>
              <a:chExt cx="133200" cy="133200"/>
            </a:xfrm>
          </p:grpSpPr>
          <p:sp>
            <p:nvSpPr>
              <p:cNvPr id="1182" name="Google Shape;1182;p4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4" name="Google Shape;1184;p4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p46"/>
          <p:cNvPicPr preferRelativeResize="0"/>
          <p:nvPr/>
        </p:nvPicPr>
        <p:blipFill rotWithShape="1">
          <a:blip r:embed="rId5">
            <a:alphaModFix/>
          </a:blip>
          <a:srcRect b="25317" l="0" r="0" t="34322"/>
          <a:stretch/>
        </p:blipFill>
        <p:spPr>
          <a:xfrm>
            <a:off x="1784588" y="902275"/>
            <a:ext cx="5574824" cy="3338952"/>
          </a:xfrm>
          <a:prstGeom prst="rect">
            <a:avLst/>
          </a:prstGeom>
          <a:noFill/>
          <a:ln>
            <a:noFill/>
          </a:ln>
        </p:spPr>
      </p:pic>
      <p:cxnSp>
        <p:nvCxnSpPr>
          <p:cNvPr id="1189" name="Google Shape;1189;p4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9"/>
          <p:cNvSpPr txBox="1"/>
          <p:nvPr>
            <p:ph type="title"/>
          </p:nvPr>
        </p:nvSpPr>
        <p:spPr>
          <a:xfrm>
            <a:off x="1828325" y="159298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70" name="Google Shape;470;p29">
            <a:hlinkClick action="ppaction://hlinksldjump" r:id="rId3"/>
          </p:cNvPr>
          <p:cNvSpPr txBox="1"/>
          <p:nvPr>
            <p:ph idx="2" type="title"/>
          </p:nvPr>
        </p:nvSpPr>
        <p:spPr>
          <a:xfrm>
            <a:off x="925325" y="15929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1" name="Google Shape;471;p29"/>
          <p:cNvSpPr txBox="1"/>
          <p:nvPr>
            <p:ph idx="3" type="title"/>
          </p:nvPr>
        </p:nvSpPr>
        <p:spPr>
          <a:xfrm>
            <a:off x="5571975" y="1592988"/>
            <a:ext cx="2728800" cy="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 &amp; DESIGN</a:t>
            </a:r>
            <a:endParaRPr/>
          </a:p>
        </p:txBody>
      </p:sp>
      <p:sp>
        <p:nvSpPr>
          <p:cNvPr id="472" name="Google Shape;472;p29"/>
          <p:cNvSpPr txBox="1"/>
          <p:nvPr>
            <p:ph idx="4" type="title"/>
          </p:nvPr>
        </p:nvSpPr>
        <p:spPr>
          <a:xfrm>
            <a:off x="4735575" y="15929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3" name="Google Shape;473;p29"/>
          <p:cNvSpPr txBox="1"/>
          <p:nvPr>
            <p:ph idx="6" type="title"/>
          </p:nvPr>
        </p:nvSpPr>
        <p:spPr>
          <a:xfrm>
            <a:off x="1828325" y="251558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DRIVER</a:t>
            </a:r>
            <a:endParaRPr/>
          </a:p>
        </p:txBody>
      </p:sp>
      <p:sp>
        <p:nvSpPr>
          <p:cNvPr id="474" name="Google Shape;474;p29"/>
          <p:cNvSpPr txBox="1"/>
          <p:nvPr>
            <p:ph idx="7" type="title"/>
          </p:nvPr>
        </p:nvSpPr>
        <p:spPr>
          <a:xfrm>
            <a:off x="92532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5" name="Google Shape;475;p29"/>
          <p:cNvSpPr txBox="1"/>
          <p:nvPr>
            <p:ph idx="8" type="subTitle"/>
          </p:nvPr>
        </p:nvSpPr>
        <p:spPr>
          <a:xfrm>
            <a:off x="1828325" y="2946563"/>
            <a:ext cx="19005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TestDriver.cc</a:t>
            </a:r>
            <a:endParaRPr/>
          </a:p>
        </p:txBody>
      </p:sp>
      <p:sp>
        <p:nvSpPr>
          <p:cNvPr id="476" name="Google Shape;476;p29"/>
          <p:cNvSpPr txBox="1"/>
          <p:nvPr>
            <p:ph idx="9" type="title"/>
          </p:nvPr>
        </p:nvSpPr>
        <p:spPr>
          <a:xfrm>
            <a:off x="5571975" y="251558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 CLASS</a:t>
            </a:r>
            <a:endParaRPr/>
          </a:p>
        </p:txBody>
      </p:sp>
      <p:sp>
        <p:nvSpPr>
          <p:cNvPr id="477" name="Google Shape;477;p29"/>
          <p:cNvSpPr txBox="1"/>
          <p:nvPr>
            <p:ph idx="13" type="title"/>
          </p:nvPr>
        </p:nvSpPr>
        <p:spPr>
          <a:xfrm>
            <a:off x="473557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78" name="Google Shape;478;p29"/>
          <p:cNvSpPr txBox="1"/>
          <p:nvPr>
            <p:ph idx="14" type="subTitle"/>
          </p:nvPr>
        </p:nvSpPr>
        <p:spPr>
          <a:xfrm>
            <a:off x="5571975" y="294655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Control.cc</a:t>
            </a:r>
            <a:endParaRPr/>
          </a:p>
          <a:p>
            <a:pPr indent="0" lvl="0" marL="0" rtl="0" algn="l">
              <a:spcBef>
                <a:spcPts val="0"/>
              </a:spcBef>
              <a:spcAft>
                <a:spcPts val="0"/>
              </a:spcAft>
              <a:buNone/>
            </a:pPr>
            <a:r>
              <a:rPr lang="en"/>
              <a:t>Control.h</a:t>
            </a:r>
            <a:endParaRPr/>
          </a:p>
        </p:txBody>
      </p:sp>
      <p:sp>
        <p:nvSpPr>
          <p:cNvPr id="479" name="Google Shape;479;p29"/>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80" name="Google Shape;480;p2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Table of Contents</a:t>
            </a:r>
            <a:endParaRPr sz="1000">
              <a:solidFill>
                <a:schemeClr val="dk2"/>
              </a:solidFill>
              <a:latin typeface="Oswald"/>
              <a:ea typeface="Oswald"/>
              <a:cs typeface="Oswald"/>
              <a:sym typeface="Oswald"/>
            </a:endParaRPr>
          </a:p>
        </p:txBody>
      </p:sp>
      <p:grpSp>
        <p:nvGrpSpPr>
          <p:cNvPr id="481" name="Google Shape;481;p29"/>
          <p:cNvGrpSpPr/>
          <p:nvPr/>
        </p:nvGrpSpPr>
        <p:grpSpPr>
          <a:xfrm>
            <a:off x="299286" y="189025"/>
            <a:ext cx="133205" cy="119344"/>
            <a:chOff x="222150" y="185025"/>
            <a:chExt cx="170100" cy="152400"/>
          </a:xfrm>
        </p:grpSpPr>
        <p:cxnSp>
          <p:nvCxnSpPr>
            <p:cNvPr id="482" name="Google Shape;482;p2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83" name="Google Shape;483;p2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484" name="Google Shape;484;p2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485" name="Google Shape;485;p29"/>
          <p:cNvGrpSpPr/>
          <p:nvPr/>
        </p:nvGrpSpPr>
        <p:grpSpPr>
          <a:xfrm>
            <a:off x="286625" y="3999999"/>
            <a:ext cx="145867" cy="958251"/>
            <a:chOff x="286625" y="3923799"/>
            <a:chExt cx="145867" cy="958251"/>
          </a:xfrm>
        </p:grpSpPr>
        <p:sp>
          <p:nvSpPr>
            <p:cNvPr id="486" name="Google Shape;486;p2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 name="Google Shape;487;p29"/>
            <p:cNvGrpSpPr/>
            <p:nvPr/>
          </p:nvGrpSpPr>
          <p:grpSpPr>
            <a:xfrm>
              <a:off x="298112" y="4342643"/>
              <a:ext cx="110182" cy="126862"/>
              <a:chOff x="281100" y="2027800"/>
              <a:chExt cx="140700" cy="162000"/>
            </a:xfrm>
          </p:grpSpPr>
          <p:sp>
            <p:nvSpPr>
              <p:cNvPr id="488" name="Google Shape;488;p2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9"/>
              <p:cNvGrpSpPr/>
              <p:nvPr/>
            </p:nvGrpSpPr>
            <p:grpSpPr>
              <a:xfrm>
                <a:off x="308875" y="2088450"/>
                <a:ext cx="85200" cy="40700"/>
                <a:chOff x="308875" y="2087000"/>
                <a:chExt cx="85200" cy="40700"/>
              </a:xfrm>
            </p:grpSpPr>
            <p:cxnSp>
              <p:nvCxnSpPr>
                <p:cNvPr id="490" name="Google Shape;490;p2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2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492" name="Google Shape;492;p29"/>
            <p:cNvGrpSpPr/>
            <p:nvPr/>
          </p:nvGrpSpPr>
          <p:grpSpPr>
            <a:xfrm>
              <a:off x="286625" y="3923799"/>
              <a:ext cx="133200" cy="133200"/>
              <a:chOff x="286625" y="3648899"/>
              <a:chExt cx="133200" cy="133200"/>
            </a:xfrm>
          </p:grpSpPr>
          <p:sp>
            <p:nvSpPr>
              <p:cNvPr id="493" name="Google Shape;493;p2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495" name="Google Shape;495;p2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496" name="Google Shape;496;p29"/>
          <p:cNvSpPr/>
          <p:nvPr/>
        </p:nvSpPr>
        <p:spPr>
          <a:xfrm>
            <a:off x="1552496" y="318938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97" name="Google Shape;497;p29"/>
          <p:cNvSpPr/>
          <p:nvPr/>
        </p:nvSpPr>
        <p:spPr>
          <a:xfrm>
            <a:off x="5343246" y="3189389"/>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498" name="Google Shape;498;p2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29"/>
          <p:cNvGrpSpPr/>
          <p:nvPr/>
        </p:nvGrpSpPr>
        <p:grpSpPr>
          <a:xfrm>
            <a:off x="7819199" y="752550"/>
            <a:ext cx="604800" cy="147600"/>
            <a:chOff x="7688649" y="828750"/>
            <a:chExt cx="604800" cy="147600"/>
          </a:xfrm>
        </p:grpSpPr>
        <p:sp>
          <p:nvSpPr>
            <p:cNvPr id="503" name="Google Shape;503;p2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29"/>
          <p:cNvSpPr txBox="1"/>
          <p:nvPr>
            <p:ph idx="9" type="title"/>
          </p:nvPr>
        </p:nvSpPr>
        <p:spPr>
          <a:xfrm>
            <a:off x="4065775" y="3438213"/>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CLASS</a:t>
            </a:r>
            <a:endParaRPr/>
          </a:p>
        </p:txBody>
      </p:sp>
      <p:sp>
        <p:nvSpPr>
          <p:cNvPr id="507" name="Google Shape;507;p29"/>
          <p:cNvSpPr txBox="1"/>
          <p:nvPr>
            <p:ph idx="13" type="title"/>
          </p:nvPr>
        </p:nvSpPr>
        <p:spPr>
          <a:xfrm>
            <a:off x="3229375" y="3438200"/>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E7CC3"/>
                </a:solidFill>
              </a:rPr>
              <a:t>/05</a:t>
            </a:r>
            <a:endParaRPr>
              <a:solidFill>
                <a:srgbClr val="8E7CC3"/>
              </a:solidFill>
            </a:endParaRPr>
          </a:p>
        </p:txBody>
      </p:sp>
      <p:sp>
        <p:nvSpPr>
          <p:cNvPr id="508" name="Google Shape;508;p29"/>
          <p:cNvSpPr txBox="1"/>
          <p:nvPr>
            <p:ph idx="14" type="subTitle"/>
          </p:nvPr>
        </p:nvSpPr>
        <p:spPr>
          <a:xfrm>
            <a:off x="4065775" y="3901838"/>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View.cc</a:t>
            </a:r>
            <a:endParaRPr/>
          </a:p>
          <a:p>
            <a:pPr indent="0" lvl="0" marL="0" rtl="0" algn="l">
              <a:spcBef>
                <a:spcPts val="0"/>
              </a:spcBef>
              <a:spcAft>
                <a:spcPts val="0"/>
              </a:spcAft>
              <a:buNone/>
            </a:pPr>
            <a:r>
              <a:rPr lang="en"/>
              <a:t>View.h</a:t>
            </a:r>
            <a:endParaRPr/>
          </a:p>
        </p:txBody>
      </p:sp>
      <p:sp>
        <p:nvSpPr>
          <p:cNvPr id="509" name="Google Shape;509;p29"/>
          <p:cNvSpPr/>
          <p:nvPr/>
        </p:nvSpPr>
        <p:spPr>
          <a:xfrm>
            <a:off x="3837046" y="41913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nvGrpSpPr>
          <p:cNvPr id="510" name="Google Shape;510;p29"/>
          <p:cNvGrpSpPr/>
          <p:nvPr/>
        </p:nvGrpSpPr>
        <p:grpSpPr>
          <a:xfrm rot="-627025">
            <a:off x="1103883" y="3917252"/>
            <a:ext cx="604814" cy="510293"/>
            <a:chOff x="8245271" y="1357987"/>
            <a:chExt cx="409037" cy="356642"/>
          </a:xfrm>
        </p:grpSpPr>
        <p:sp>
          <p:nvSpPr>
            <p:cNvPr id="511" name="Google Shape;511;p29"/>
            <p:cNvSpPr/>
            <p:nvPr/>
          </p:nvSpPr>
          <p:spPr>
            <a:xfrm>
              <a:off x="8432868"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8245271" y="1444163"/>
              <a:ext cx="204193" cy="270465"/>
            </a:xfrm>
            <a:custGeom>
              <a:rect b="b" l="l" r="r" t="t"/>
              <a:pathLst>
                <a:path extrusionOk="0" h="9456" w="7139">
                  <a:moveTo>
                    <a:pt x="7139" y="1"/>
                  </a:moveTo>
                  <a:lnTo>
                    <a:pt x="1" y="464"/>
                  </a:lnTo>
                  <a:lnTo>
                    <a:pt x="1" y="9456"/>
                  </a:lnTo>
                  <a:lnTo>
                    <a:pt x="7139" y="9456"/>
                  </a:lnTo>
                  <a:lnTo>
                    <a:pt x="7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8432868"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8245271" y="1357987"/>
              <a:ext cx="204193" cy="99479"/>
            </a:xfrm>
            <a:custGeom>
              <a:rect b="b" l="l" r="r" t="t"/>
              <a:pathLst>
                <a:path extrusionOk="0" h="3478" w="7139">
                  <a:moveTo>
                    <a:pt x="1" y="1"/>
                  </a:moveTo>
                  <a:lnTo>
                    <a:pt x="1" y="3477"/>
                  </a:lnTo>
                  <a:lnTo>
                    <a:pt x="7139" y="3477"/>
                  </a:lnTo>
                  <a:lnTo>
                    <a:pt x="7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8283740" y="1397114"/>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8333450" y="1397114"/>
              <a:ext cx="27859" cy="21881"/>
            </a:xfrm>
            <a:custGeom>
              <a:rect b="b" l="l" r="r" t="t"/>
              <a:pathLst>
                <a:path extrusionOk="0" h="765" w="974">
                  <a:moveTo>
                    <a:pt x="0" y="0"/>
                  </a:moveTo>
                  <a:lnTo>
                    <a:pt x="0"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8385819" y="1397114"/>
              <a:ext cx="25199" cy="21881"/>
            </a:xfrm>
            <a:custGeom>
              <a:rect b="b" l="l" r="r" t="t"/>
              <a:pathLst>
                <a:path extrusionOk="0" h="765" w="881">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8333450" y="1510462"/>
              <a:ext cx="77570" cy="151822"/>
            </a:xfrm>
            <a:custGeom>
              <a:rect b="b" l="l" r="r" t="t"/>
              <a:pathLst>
                <a:path extrusionOk="0" h="5308" w="2712">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8488555" y="1510462"/>
              <a:ext cx="76912" cy="151822"/>
            </a:xfrm>
            <a:custGeom>
              <a:rect b="b" l="l" r="r" t="t"/>
              <a:pathLst>
                <a:path extrusionOk="0" h="5308" w="2689">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8438846" y="1510462"/>
              <a:ext cx="21881" cy="151822"/>
            </a:xfrm>
            <a:custGeom>
              <a:rect b="b" l="l" r="r" t="t"/>
              <a:pathLst>
                <a:path extrusionOk="0" h="5308" w="765">
                  <a:moveTo>
                    <a:pt x="0" y="0"/>
                  </a:moveTo>
                  <a:lnTo>
                    <a:pt x="0" y="5307"/>
                  </a:lnTo>
                  <a:lnTo>
                    <a:pt x="765" y="5307"/>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29"/>
          <p:cNvGrpSpPr/>
          <p:nvPr/>
        </p:nvGrpSpPr>
        <p:grpSpPr>
          <a:xfrm rot="491502">
            <a:off x="7944055" y="2283684"/>
            <a:ext cx="355079" cy="352772"/>
            <a:chOff x="2213404" y="2545811"/>
            <a:chExt cx="409003" cy="406345"/>
          </a:xfrm>
        </p:grpSpPr>
        <p:sp>
          <p:nvSpPr>
            <p:cNvPr id="522" name="Google Shape;522;p29"/>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push/>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47"/>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View.cc</a:t>
            </a:r>
            <a:endParaRPr sz="1000">
              <a:solidFill>
                <a:schemeClr val="dk2"/>
              </a:solidFill>
              <a:latin typeface="Oswald"/>
              <a:ea typeface="Oswald"/>
              <a:cs typeface="Oswald"/>
              <a:sym typeface="Oswald"/>
            </a:endParaRPr>
          </a:p>
        </p:txBody>
      </p:sp>
      <p:grpSp>
        <p:nvGrpSpPr>
          <p:cNvPr id="1195" name="Google Shape;1195;p47"/>
          <p:cNvGrpSpPr/>
          <p:nvPr/>
        </p:nvGrpSpPr>
        <p:grpSpPr>
          <a:xfrm>
            <a:off x="299286" y="189025"/>
            <a:ext cx="133205" cy="119344"/>
            <a:chOff x="222150" y="185025"/>
            <a:chExt cx="170100" cy="152400"/>
          </a:xfrm>
        </p:grpSpPr>
        <p:cxnSp>
          <p:nvCxnSpPr>
            <p:cNvPr id="1196" name="Google Shape;1196;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97" name="Google Shape;1197;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98" name="Google Shape;1198;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9" name="Google Shape;1199;p47"/>
          <p:cNvGrpSpPr/>
          <p:nvPr/>
        </p:nvGrpSpPr>
        <p:grpSpPr>
          <a:xfrm>
            <a:off x="286625" y="3999999"/>
            <a:ext cx="145867" cy="958251"/>
            <a:chOff x="286625" y="3923799"/>
            <a:chExt cx="145867" cy="958251"/>
          </a:xfrm>
        </p:grpSpPr>
        <p:sp>
          <p:nvSpPr>
            <p:cNvPr id="1200" name="Google Shape;1200;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1" name="Google Shape;1201;p47"/>
            <p:cNvGrpSpPr/>
            <p:nvPr/>
          </p:nvGrpSpPr>
          <p:grpSpPr>
            <a:xfrm>
              <a:off x="298112" y="4342643"/>
              <a:ext cx="110182" cy="126862"/>
              <a:chOff x="281100" y="2027800"/>
              <a:chExt cx="140700" cy="162000"/>
            </a:xfrm>
          </p:grpSpPr>
          <p:sp>
            <p:nvSpPr>
              <p:cNvPr id="1202" name="Google Shape;1202;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47"/>
              <p:cNvGrpSpPr/>
              <p:nvPr/>
            </p:nvGrpSpPr>
            <p:grpSpPr>
              <a:xfrm>
                <a:off x="308875" y="2088450"/>
                <a:ext cx="85200" cy="40700"/>
                <a:chOff x="308875" y="2087000"/>
                <a:chExt cx="85200" cy="40700"/>
              </a:xfrm>
            </p:grpSpPr>
            <p:cxnSp>
              <p:nvCxnSpPr>
                <p:cNvPr id="1204" name="Google Shape;1204;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05" name="Google Shape;1205;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06" name="Google Shape;1206;p47"/>
            <p:cNvGrpSpPr/>
            <p:nvPr/>
          </p:nvGrpSpPr>
          <p:grpSpPr>
            <a:xfrm>
              <a:off x="286625" y="3923799"/>
              <a:ext cx="133200" cy="133200"/>
              <a:chOff x="286625" y="3648899"/>
              <a:chExt cx="133200" cy="133200"/>
            </a:xfrm>
          </p:grpSpPr>
          <p:sp>
            <p:nvSpPr>
              <p:cNvPr id="1207" name="Google Shape;1207;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9" name="Google Shape;1209;p4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47"/>
          <p:cNvPicPr preferRelativeResize="0"/>
          <p:nvPr/>
        </p:nvPicPr>
        <p:blipFill rotWithShape="1">
          <a:blip r:embed="rId5">
            <a:alphaModFix/>
          </a:blip>
          <a:srcRect b="0" l="0" r="0" t="75763"/>
          <a:stretch/>
        </p:blipFill>
        <p:spPr>
          <a:xfrm>
            <a:off x="1354188" y="1551775"/>
            <a:ext cx="6435627" cy="2314726"/>
          </a:xfrm>
          <a:prstGeom prst="rect">
            <a:avLst/>
          </a:prstGeom>
          <a:noFill/>
          <a:ln>
            <a:noFill/>
          </a:ln>
        </p:spPr>
      </p:pic>
      <p:cxnSp>
        <p:nvCxnSpPr>
          <p:cNvPr id="1214" name="Google Shape;1214;p47">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4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View.h</a:t>
            </a:r>
            <a:endParaRPr sz="1000">
              <a:solidFill>
                <a:schemeClr val="dk2"/>
              </a:solidFill>
              <a:latin typeface="Oswald"/>
              <a:ea typeface="Oswald"/>
              <a:cs typeface="Oswald"/>
              <a:sym typeface="Oswald"/>
            </a:endParaRPr>
          </a:p>
        </p:txBody>
      </p:sp>
      <p:grpSp>
        <p:nvGrpSpPr>
          <p:cNvPr id="1220" name="Google Shape;1220;p48"/>
          <p:cNvGrpSpPr/>
          <p:nvPr/>
        </p:nvGrpSpPr>
        <p:grpSpPr>
          <a:xfrm>
            <a:off x="299286" y="189025"/>
            <a:ext cx="133205" cy="119344"/>
            <a:chOff x="222150" y="185025"/>
            <a:chExt cx="170100" cy="152400"/>
          </a:xfrm>
        </p:grpSpPr>
        <p:cxnSp>
          <p:nvCxnSpPr>
            <p:cNvPr id="1221" name="Google Shape;1221;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2" name="Google Shape;1222;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3" name="Google Shape;1223;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4" name="Google Shape;1224;p48"/>
          <p:cNvGrpSpPr/>
          <p:nvPr/>
        </p:nvGrpSpPr>
        <p:grpSpPr>
          <a:xfrm>
            <a:off x="286625" y="3999999"/>
            <a:ext cx="145867" cy="958251"/>
            <a:chOff x="286625" y="3923799"/>
            <a:chExt cx="145867" cy="958251"/>
          </a:xfrm>
        </p:grpSpPr>
        <p:sp>
          <p:nvSpPr>
            <p:cNvPr id="1225" name="Google Shape;1225;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48"/>
            <p:cNvGrpSpPr/>
            <p:nvPr/>
          </p:nvGrpSpPr>
          <p:grpSpPr>
            <a:xfrm>
              <a:off x="298112" y="4342643"/>
              <a:ext cx="110182" cy="126862"/>
              <a:chOff x="281100" y="2027800"/>
              <a:chExt cx="140700" cy="162000"/>
            </a:xfrm>
          </p:grpSpPr>
          <p:sp>
            <p:nvSpPr>
              <p:cNvPr id="1227" name="Google Shape;1227;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48"/>
              <p:cNvGrpSpPr/>
              <p:nvPr/>
            </p:nvGrpSpPr>
            <p:grpSpPr>
              <a:xfrm>
                <a:off x="308875" y="2088450"/>
                <a:ext cx="85200" cy="40700"/>
                <a:chOff x="308875" y="2087000"/>
                <a:chExt cx="85200" cy="40700"/>
              </a:xfrm>
            </p:grpSpPr>
            <p:cxnSp>
              <p:nvCxnSpPr>
                <p:cNvPr id="1229" name="Google Shape;1229;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1" name="Google Shape;1231;p48"/>
            <p:cNvGrpSpPr/>
            <p:nvPr/>
          </p:nvGrpSpPr>
          <p:grpSpPr>
            <a:xfrm>
              <a:off x="286625" y="3923799"/>
              <a:ext cx="133200" cy="133200"/>
              <a:chOff x="286625" y="3648899"/>
              <a:chExt cx="133200" cy="133200"/>
            </a:xfrm>
          </p:grpSpPr>
          <p:sp>
            <p:nvSpPr>
              <p:cNvPr id="1232" name="Google Shape;1232;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4" name="Google Shape;1234;p4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p48"/>
          <p:cNvPicPr preferRelativeResize="0"/>
          <p:nvPr/>
        </p:nvPicPr>
        <p:blipFill>
          <a:blip r:embed="rId5">
            <a:alphaModFix/>
          </a:blip>
          <a:stretch>
            <a:fillRect/>
          </a:stretch>
        </p:blipFill>
        <p:spPr>
          <a:xfrm>
            <a:off x="1420038" y="745125"/>
            <a:ext cx="6303924" cy="3653249"/>
          </a:xfrm>
          <a:prstGeom prst="rect">
            <a:avLst/>
          </a:prstGeom>
          <a:noFill/>
          <a:ln>
            <a:noFill/>
          </a:ln>
        </p:spPr>
      </p:pic>
      <p:cxnSp>
        <p:nvCxnSpPr>
          <p:cNvPr id="1239" name="Google Shape;1239;p48">
            <a:hlinkClick action="ppaction://hlinkshowjump?jump=nextslide"/>
          </p:cNvPr>
          <p:cNvCxnSpPr/>
          <p:nvPr/>
        </p:nvCxnSpPr>
        <p:spPr>
          <a:xfrm>
            <a:off x="8100950"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4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 Class</a:t>
            </a:r>
            <a:endParaRPr sz="1000">
              <a:solidFill>
                <a:schemeClr val="dk2"/>
              </a:solidFill>
              <a:latin typeface="Oswald"/>
              <a:ea typeface="Oswald"/>
              <a:cs typeface="Oswald"/>
              <a:sym typeface="Oswald"/>
            </a:endParaRPr>
          </a:p>
        </p:txBody>
      </p:sp>
      <p:grpSp>
        <p:nvGrpSpPr>
          <p:cNvPr id="1245" name="Google Shape;1245;p49"/>
          <p:cNvGrpSpPr/>
          <p:nvPr/>
        </p:nvGrpSpPr>
        <p:grpSpPr>
          <a:xfrm>
            <a:off x="299286" y="189025"/>
            <a:ext cx="133205" cy="119344"/>
            <a:chOff x="222150" y="185025"/>
            <a:chExt cx="170100" cy="152400"/>
          </a:xfrm>
        </p:grpSpPr>
        <p:cxnSp>
          <p:nvCxnSpPr>
            <p:cNvPr id="1246" name="Google Shape;1246;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47" name="Google Shape;1247;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48" name="Google Shape;1248;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49" name="Google Shape;1249;p49"/>
          <p:cNvGrpSpPr/>
          <p:nvPr/>
        </p:nvGrpSpPr>
        <p:grpSpPr>
          <a:xfrm>
            <a:off x="286625" y="3999999"/>
            <a:ext cx="145867" cy="958251"/>
            <a:chOff x="286625" y="3923799"/>
            <a:chExt cx="145867" cy="958251"/>
          </a:xfrm>
        </p:grpSpPr>
        <p:sp>
          <p:nvSpPr>
            <p:cNvPr id="1250" name="Google Shape;12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49"/>
            <p:cNvGrpSpPr/>
            <p:nvPr/>
          </p:nvGrpSpPr>
          <p:grpSpPr>
            <a:xfrm>
              <a:off x="298112" y="4342643"/>
              <a:ext cx="110182" cy="126862"/>
              <a:chOff x="281100" y="2027800"/>
              <a:chExt cx="140700" cy="162000"/>
            </a:xfrm>
          </p:grpSpPr>
          <p:sp>
            <p:nvSpPr>
              <p:cNvPr id="1252" name="Google Shape;12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3" name="Google Shape;1253;p49"/>
              <p:cNvGrpSpPr/>
              <p:nvPr/>
            </p:nvGrpSpPr>
            <p:grpSpPr>
              <a:xfrm>
                <a:off x="308875" y="2088450"/>
                <a:ext cx="85200" cy="40700"/>
                <a:chOff x="308875" y="2087000"/>
                <a:chExt cx="85200" cy="40700"/>
              </a:xfrm>
            </p:grpSpPr>
            <p:cxnSp>
              <p:nvCxnSpPr>
                <p:cNvPr id="1254" name="Google Shape;12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55" name="Google Shape;12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56" name="Google Shape;1256;p49"/>
            <p:cNvGrpSpPr/>
            <p:nvPr/>
          </p:nvGrpSpPr>
          <p:grpSpPr>
            <a:xfrm>
              <a:off x="286625" y="3923799"/>
              <a:ext cx="133200" cy="133200"/>
              <a:chOff x="286625" y="3648899"/>
              <a:chExt cx="133200" cy="133200"/>
            </a:xfrm>
          </p:grpSpPr>
          <p:sp>
            <p:nvSpPr>
              <p:cNvPr id="1257" name="Google Shape;12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9" name="Google Shape;1259;p49"/>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 CLASS</a:t>
            </a:r>
            <a:endParaRPr/>
          </a:p>
        </p:txBody>
      </p:sp>
      <p:sp>
        <p:nvSpPr>
          <p:cNvPr id="1260" name="Google Shape;1260;p49"/>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261" name="Google Shape;1261;p4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2" name="Google Shape;1262;p49"/>
          <p:cNvGrpSpPr/>
          <p:nvPr/>
        </p:nvGrpSpPr>
        <p:grpSpPr>
          <a:xfrm>
            <a:off x="5380450" y="1070563"/>
            <a:ext cx="2867518" cy="3002387"/>
            <a:chOff x="5380450" y="1070563"/>
            <a:chExt cx="2867518" cy="3002387"/>
          </a:xfrm>
        </p:grpSpPr>
        <p:sp>
          <p:nvSpPr>
            <p:cNvPr id="1263" name="Google Shape;1263;p49"/>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9"/>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9"/>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9"/>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8" name="Google Shape;1268;p49"/>
            <p:cNvGrpSpPr/>
            <p:nvPr/>
          </p:nvGrpSpPr>
          <p:grpSpPr>
            <a:xfrm>
              <a:off x="5380450" y="1200275"/>
              <a:ext cx="1386600" cy="449700"/>
              <a:chOff x="5270675" y="1411375"/>
              <a:chExt cx="1386600" cy="449700"/>
            </a:xfrm>
          </p:grpSpPr>
          <p:sp>
            <p:nvSpPr>
              <p:cNvPr id="1269" name="Google Shape;1269;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49"/>
              <p:cNvGrpSpPr/>
              <p:nvPr/>
            </p:nvGrpSpPr>
            <p:grpSpPr>
              <a:xfrm>
                <a:off x="5794626" y="1542600"/>
                <a:ext cx="706512" cy="187247"/>
                <a:chOff x="5784976" y="732725"/>
                <a:chExt cx="706512" cy="187247"/>
              </a:xfrm>
            </p:grpSpPr>
            <p:sp>
              <p:nvSpPr>
                <p:cNvPr id="1273" name="Google Shape;1273;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6" name="Google Shape;1276;p49"/>
            <p:cNvGrpSpPr/>
            <p:nvPr/>
          </p:nvGrpSpPr>
          <p:grpSpPr>
            <a:xfrm>
              <a:off x="6533820" y="2611181"/>
              <a:ext cx="1714149" cy="744321"/>
              <a:chOff x="6709845" y="3859168"/>
              <a:chExt cx="1714149" cy="744321"/>
            </a:xfrm>
          </p:grpSpPr>
          <p:grpSp>
            <p:nvGrpSpPr>
              <p:cNvPr id="1277" name="Google Shape;1277;p49"/>
              <p:cNvGrpSpPr/>
              <p:nvPr/>
            </p:nvGrpSpPr>
            <p:grpSpPr>
              <a:xfrm>
                <a:off x="6709845" y="3859168"/>
                <a:ext cx="1714149" cy="744321"/>
                <a:chOff x="6709845" y="3859168"/>
                <a:chExt cx="1714149" cy="744321"/>
              </a:xfrm>
            </p:grpSpPr>
            <p:sp>
              <p:nvSpPr>
                <p:cNvPr id="1278" name="Google Shape;1278;p49"/>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9"/>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9"/>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9"/>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9"/>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9"/>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9"/>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9"/>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9"/>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49"/>
              <p:cNvGrpSpPr/>
              <p:nvPr/>
            </p:nvGrpSpPr>
            <p:grpSpPr>
              <a:xfrm>
                <a:off x="7629944" y="4025885"/>
                <a:ext cx="545407" cy="410286"/>
                <a:chOff x="7629944" y="4025885"/>
                <a:chExt cx="545407" cy="410286"/>
              </a:xfrm>
            </p:grpSpPr>
            <p:sp>
              <p:nvSpPr>
                <p:cNvPr id="1288" name="Google Shape;1288;p49"/>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9"/>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9"/>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9"/>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2" name="Google Shape;1292;p49"/>
            <p:cNvGrpSpPr/>
            <p:nvPr/>
          </p:nvGrpSpPr>
          <p:grpSpPr>
            <a:xfrm>
              <a:off x="5573850" y="3355500"/>
              <a:ext cx="381600" cy="356700"/>
              <a:chOff x="1062200" y="3366813"/>
              <a:chExt cx="381600" cy="356700"/>
            </a:xfrm>
          </p:grpSpPr>
          <p:sp>
            <p:nvSpPr>
              <p:cNvPr id="1293" name="Google Shape;1293;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49"/>
              <p:cNvGrpSpPr/>
              <p:nvPr/>
            </p:nvGrpSpPr>
            <p:grpSpPr>
              <a:xfrm>
                <a:off x="1138484" y="3433275"/>
                <a:ext cx="229200" cy="229200"/>
                <a:chOff x="955447" y="3891500"/>
                <a:chExt cx="229200" cy="229200"/>
              </a:xfrm>
            </p:grpSpPr>
            <p:sp>
              <p:nvSpPr>
                <p:cNvPr id="1295" name="Google Shape;1295;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7" name="Google Shape;1297;p49"/>
            <p:cNvGrpSpPr/>
            <p:nvPr/>
          </p:nvGrpSpPr>
          <p:grpSpPr>
            <a:xfrm rot="5400000">
              <a:off x="5462261" y="2839775"/>
              <a:ext cx="604800" cy="147600"/>
              <a:chOff x="7688649" y="828750"/>
              <a:chExt cx="604800" cy="147600"/>
            </a:xfrm>
          </p:grpSpPr>
          <p:sp>
            <p:nvSpPr>
              <p:cNvPr id="1298" name="Google Shape;1298;p4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1" name="Google Shape;1301;p4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4" name="Google Shape;1304;p49">
            <a:hlinkClick action="ppaction://hlinkshowjump?jump=nextslide"/>
          </p:cNvPr>
          <p:cNvCxnSpPr/>
          <p:nvPr/>
        </p:nvCxnSpPr>
        <p:spPr>
          <a:xfrm>
            <a:off x="8640900" y="388173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5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Book.cc</a:t>
            </a:r>
            <a:endParaRPr sz="1000">
              <a:solidFill>
                <a:schemeClr val="dk2"/>
              </a:solidFill>
              <a:latin typeface="Oswald"/>
              <a:ea typeface="Oswald"/>
              <a:cs typeface="Oswald"/>
              <a:sym typeface="Oswald"/>
            </a:endParaRPr>
          </a:p>
        </p:txBody>
      </p:sp>
      <p:grpSp>
        <p:nvGrpSpPr>
          <p:cNvPr id="1310" name="Google Shape;1310;p50"/>
          <p:cNvGrpSpPr/>
          <p:nvPr/>
        </p:nvGrpSpPr>
        <p:grpSpPr>
          <a:xfrm>
            <a:off x="299286" y="189025"/>
            <a:ext cx="133205" cy="119344"/>
            <a:chOff x="222150" y="185025"/>
            <a:chExt cx="170100" cy="152400"/>
          </a:xfrm>
        </p:grpSpPr>
        <p:cxnSp>
          <p:nvCxnSpPr>
            <p:cNvPr id="1311" name="Google Shape;1311;p5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12" name="Google Shape;1312;p5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13" name="Google Shape;1313;p5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14" name="Google Shape;1314;p50"/>
          <p:cNvGrpSpPr/>
          <p:nvPr/>
        </p:nvGrpSpPr>
        <p:grpSpPr>
          <a:xfrm>
            <a:off x="286625" y="3999999"/>
            <a:ext cx="145867" cy="958251"/>
            <a:chOff x="286625" y="3923799"/>
            <a:chExt cx="145867" cy="958251"/>
          </a:xfrm>
        </p:grpSpPr>
        <p:sp>
          <p:nvSpPr>
            <p:cNvPr id="1315" name="Google Shape;1315;p5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50"/>
            <p:cNvGrpSpPr/>
            <p:nvPr/>
          </p:nvGrpSpPr>
          <p:grpSpPr>
            <a:xfrm>
              <a:off x="298112" y="4342643"/>
              <a:ext cx="110182" cy="126862"/>
              <a:chOff x="281100" y="2027800"/>
              <a:chExt cx="140700" cy="162000"/>
            </a:xfrm>
          </p:grpSpPr>
          <p:sp>
            <p:nvSpPr>
              <p:cNvPr id="1317" name="Google Shape;1317;p5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50"/>
              <p:cNvGrpSpPr/>
              <p:nvPr/>
            </p:nvGrpSpPr>
            <p:grpSpPr>
              <a:xfrm>
                <a:off x="308875" y="2088450"/>
                <a:ext cx="85200" cy="40700"/>
                <a:chOff x="308875" y="2087000"/>
                <a:chExt cx="85200" cy="40700"/>
              </a:xfrm>
            </p:grpSpPr>
            <p:cxnSp>
              <p:nvCxnSpPr>
                <p:cNvPr id="1319" name="Google Shape;1319;p5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5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21" name="Google Shape;1321;p50"/>
            <p:cNvGrpSpPr/>
            <p:nvPr/>
          </p:nvGrpSpPr>
          <p:grpSpPr>
            <a:xfrm>
              <a:off x="286625" y="3923799"/>
              <a:ext cx="133200" cy="133200"/>
              <a:chOff x="286625" y="3648899"/>
              <a:chExt cx="133200" cy="133200"/>
            </a:xfrm>
          </p:grpSpPr>
          <p:sp>
            <p:nvSpPr>
              <p:cNvPr id="1322" name="Google Shape;1322;p5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4" name="Google Shape;1324;p5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8" name="Google Shape;1328;p50"/>
          <p:cNvPicPr preferRelativeResize="0"/>
          <p:nvPr/>
        </p:nvPicPr>
        <p:blipFill rotWithShape="1">
          <a:blip r:embed="rId5">
            <a:alphaModFix/>
          </a:blip>
          <a:srcRect b="70307" l="0" r="0" t="0"/>
          <a:stretch/>
        </p:blipFill>
        <p:spPr>
          <a:xfrm>
            <a:off x="1661475" y="793325"/>
            <a:ext cx="5800949" cy="3455002"/>
          </a:xfrm>
          <a:prstGeom prst="rect">
            <a:avLst/>
          </a:prstGeom>
          <a:noFill/>
          <a:ln>
            <a:noFill/>
          </a:ln>
        </p:spPr>
      </p:pic>
      <p:cxnSp>
        <p:nvCxnSpPr>
          <p:cNvPr id="1329" name="Google Shape;1329;p5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Book.cc</a:t>
            </a:r>
            <a:endParaRPr sz="1000">
              <a:solidFill>
                <a:schemeClr val="dk2"/>
              </a:solidFill>
              <a:latin typeface="Oswald"/>
              <a:ea typeface="Oswald"/>
              <a:cs typeface="Oswald"/>
              <a:sym typeface="Oswald"/>
            </a:endParaRPr>
          </a:p>
        </p:txBody>
      </p:sp>
      <p:grpSp>
        <p:nvGrpSpPr>
          <p:cNvPr id="1335" name="Google Shape;1335;p51"/>
          <p:cNvGrpSpPr/>
          <p:nvPr/>
        </p:nvGrpSpPr>
        <p:grpSpPr>
          <a:xfrm>
            <a:off x="299286" y="189025"/>
            <a:ext cx="133205" cy="119344"/>
            <a:chOff x="222150" y="185025"/>
            <a:chExt cx="170100" cy="152400"/>
          </a:xfrm>
        </p:grpSpPr>
        <p:cxnSp>
          <p:nvCxnSpPr>
            <p:cNvPr id="1336" name="Google Shape;1336;p5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37" name="Google Shape;1337;p5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38" name="Google Shape;1338;p5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39" name="Google Shape;1339;p51"/>
          <p:cNvGrpSpPr/>
          <p:nvPr/>
        </p:nvGrpSpPr>
        <p:grpSpPr>
          <a:xfrm>
            <a:off x="286625" y="3999999"/>
            <a:ext cx="145867" cy="958251"/>
            <a:chOff x="286625" y="3923799"/>
            <a:chExt cx="145867" cy="958251"/>
          </a:xfrm>
        </p:grpSpPr>
        <p:sp>
          <p:nvSpPr>
            <p:cNvPr id="1340" name="Google Shape;1340;p5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1" name="Google Shape;1341;p51"/>
            <p:cNvGrpSpPr/>
            <p:nvPr/>
          </p:nvGrpSpPr>
          <p:grpSpPr>
            <a:xfrm>
              <a:off x="298112" y="4342643"/>
              <a:ext cx="110182" cy="126862"/>
              <a:chOff x="281100" y="2027800"/>
              <a:chExt cx="140700" cy="162000"/>
            </a:xfrm>
          </p:grpSpPr>
          <p:sp>
            <p:nvSpPr>
              <p:cNvPr id="1342" name="Google Shape;1342;p5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51"/>
              <p:cNvGrpSpPr/>
              <p:nvPr/>
            </p:nvGrpSpPr>
            <p:grpSpPr>
              <a:xfrm>
                <a:off x="308875" y="2088450"/>
                <a:ext cx="85200" cy="40700"/>
                <a:chOff x="308875" y="2087000"/>
                <a:chExt cx="85200" cy="40700"/>
              </a:xfrm>
            </p:grpSpPr>
            <p:cxnSp>
              <p:nvCxnSpPr>
                <p:cNvPr id="1344" name="Google Shape;1344;p5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5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46" name="Google Shape;1346;p51"/>
            <p:cNvGrpSpPr/>
            <p:nvPr/>
          </p:nvGrpSpPr>
          <p:grpSpPr>
            <a:xfrm>
              <a:off x="286625" y="3923799"/>
              <a:ext cx="133200" cy="133200"/>
              <a:chOff x="286625" y="3648899"/>
              <a:chExt cx="133200" cy="133200"/>
            </a:xfrm>
          </p:grpSpPr>
          <p:sp>
            <p:nvSpPr>
              <p:cNvPr id="1347" name="Google Shape;1347;p5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9" name="Google Shape;1349;p5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51"/>
          <p:cNvPicPr preferRelativeResize="0"/>
          <p:nvPr/>
        </p:nvPicPr>
        <p:blipFill rotWithShape="1">
          <a:blip r:embed="rId5">
            <a:alphaModFix/>
          </a:blip>
          <a:srcRect b="48310" l="0" r="0" t="30713"/>
          <a:stretch/>
        </p:blipFill>
        <p:spPr>
          <a:xfrm>
            <a:off x="1242225" y="1197874"/>
            <a:ext cx="6659526" cy="2802125"/>
          </a:xfrm>
          <a:prstGeom prst="rect">
            <a:avLst/>
          </a:prstGeom>
          <a:noFill/>
          <a:ln>
            <a:noFill/>
          </a:ln>
        </p:spPr>
      </p:pic>
      <p:cxnSp>
        <p:nvCxnSpPr>
          <p:cNvPr id="1354" name="Google Shape;1354;p51">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5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Book.cc</a:t>
            </a:r>
            <a:endParaRPr sz="1000">
              <a:solidFill>
                <a:schemeClr val="dk2"/>
              </a:solidFill>
              <a:latin typeface="Oswald"/>
              <a:ea typeface="Oswald"/>
              <a:cs typeface="Oswald"/>
              <a:sym typeface="Oswald"/>
            </a:endParaRPr>
          </a:p>
        </p:txBody>
      </p:sp>
      <p:grpSp>
        <p:nvGrpSpPr>
          <p:cNvPr id="1360" name="Google Shape;1360;p52"/>
          <p:cNvGrpSpPr/>
          <p:nvPr/>
        </p:nvGrpSpPr>
        <p:grpSpPr>
          <a:xfrm>
            <a:off x="299286" y="189025"/>
            <a:ext cx="133205" cy="119344"/>
            <a:chOff x="222150" y="185025"/>
            <a:chExt cx="170100" cy="152400"/>
          </a:xfrm>
        </p:grpSpPr>
        <p:cxnSp>
          <p:nvCxnSpPr>
            <p:cNvPr id="1361" name="Google Shape;1361;p5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62" name="Google Shape;1362;p5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63" name="Google Shape;1363;p5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64" name="Google Shape;1364;p52"/>
          <p:cNvGrpSpPr/>
          <p:nvPr/>
        </p:nvGrpSpPr>
        <p:grpSpPr>
          <a:xfrm>
            <a:off x="286625" y="3999999"/>
            <a:ext cx="145867" cy="958251"/>
            <a:chOff x="286625" y="3923799"/>
            <a:chExt cx="145867" cy="958251"/>
          </a:xfrm>
        </p:grpSpPr>
        <p:sp>
          <p:nvSpPr>
            <p:cNvPr id="1365" name="Google Shape;1365;p5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52"/>
            <p:cNvGrpSpPr/>
            <p:nvPr/>
          </p:nvGrpSpPr>
          <p:grpSpPr>
            <a:xfrm>
              <a:off x="298112" y="4342643"/>
              <a:ext cx="110182" cy="126862"/>
              <a:chOff x="281100" y="2027800"/>
              <a:chExt cx="140700" cy="162000"/>
            </a:xfrm>
          </p:grpSpPr>
          <p:sp>
            <p:nvSpPr>
              <p:cNvPr id="1367" name="Google Shape;1367;p5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8" name="Google Shape;1368;p52"/>
              <p:cNvGrpSpPr/>
              <p:nvPr/>
            </p:nvGrpSpPr>
            <p:grpSpPr>
              <a:xfrm>
                <a:off x="308875" y="2088450"/>
                <a:ext cx="85200" cy="40700"/>
                <a:chOff x="308875" y="2087000"/>
                <a:chExt cx="85200" cy="40700"/>
              </a:xfrm>
            </p:grpSpPr>
            <p:cxnSp>
              <p:nvCxnSpPr>
                <p:cNvPr id="1369" name="Google Shape;1369;p5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70" name="Google Shape;1370;p5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71" name="Google Shape;1371;p52"/>
            <p:cNvGrpSpPr/>
            <p:nvPr/>
          </p:nvGrpSpPr>
          <p:grpSpPr>
            <a:xfrm>
              <a:off x="286625" y="3923799"/>
              <a:ext cx="133200" cy="133200"/>
              <a:chOff x="286625" y="3648899"/>
              <a:chExt cx="133200" cy="133200"/>
            </a:xfrm>
          </p:grpSpPr>
          <p:sp>
            <p:nvSpPr>
              <p:cNvPr id="1372" name="Google Shape;1372;p5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74" name="Google Shape;1374;p5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8" name="Google Shape;1378;p52"/>
          <p:cNvPicPr preferRelativeResize="0"/>
          <p:nvPr/>
        </p:nvPicPr>
        <p:blipFill rotWithShape="1">
          <a:blip r:embed="rId5">
            <a:alphaModFix/>
          </a:blip>
          <a:srcRect b="26327" l="0" r="0" t="52584"/>
          <a:stretch/>
        </p:blipFill>
        <p:spPr>
          <a:xfrm>
            <a:off x="1259963" y="1197875"/>
            <a:ext cx="6624080" cy="2802125"/>
          </a:xfrm>
          <a:prstGeom prst="rect">
            <a:avLst/>
          </a:prstGeom>
          <a:noFill/>
          <a:ln>
            <a:noFill/>
          </a:ln>
        </p:spPr>
      </p:pic>
      <p:cxnSp>
        <p:nvCxnSpPr>
          <p:cNvPr id="1379" name="Google Shape;1379;p52">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Book.cc</a:t>
            </a:r>
            <a:endParaRPr sz="1000">
              <a:solidFill>
                <a:schemeClr val="dk2"/>
              </a:solidFill>
              <a:latin typeface="Oswald"/>
              <a:ea typeface="Oswald"/>
              <a:cs typeface="Oswald"/>
              <a:sym typeface="Oswald"/>
            </a:endParaRPr>
          </a:p>
        </p:txBody>
      </p:sp>
      <p:grpSp>
        <p:nvGrpSpPr>
          <p:cNvPr id="1385" name="Google Shape;1385;p53"/>
          <p:cNvGrpSpPr/>
          <p:nvPr/>
        </p:nvGrpSpPr>
        <p:grpSpPr>
          <a:xfrm>
            <a:off x="299286" y="189025"/>
            <a:ext cx="133205" cy="119344"/>
            <a:chOff x="222150" y="185025"/>
            <a:chExt cx="170100" cy="152400"/>
          </a:xfrm>
        </p:grpSpPr>
        <p:cxnSp>
          <p:nvCxnSpPr>
            <p:cNvPr id="1386" name="Google Shape;1386;p5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7" name="Google Shape;1387;p5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8" name="Google Shape;1388;p5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9" name="Google Shape;1389;p53"/>
          <p:cNvGrpSpPr/>
          <p:nvPr/>
        </p:nvGrpSpPr>
        <p:grpSpPr>
          <a:xfrm>
            <a:off x="286625" y="3999999"/>
            <a:ext cx="145867" cy="958251"/>
            <a:chOff x="286625" y="3923799"/>
            <a:chExt cx="145867" cy="958251"/>
          </a:xfrm>
        </p:grpSpPr>
        <p:sp>
          <p:nvSpPr>
            <p:cNvPr id="1390" name="Google Shape;1390;p5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53"/>
            <p:cNvGrpSpPr/>
            <p:nvPr/>
          </p:nvGrpSpPr>
          <p:grpSpPr>
            <a:xfrm>
              <a:off x="298112" y="4342643"/>
              <a:ext cx="110182" cy="126862"/>
              <a:chOff x="281100" y="2027800"/>
              <a:chExt cx="140700" cy="162000"/>
            </a:xfrm>
          </p:grpSpPr>
          <p:sp>
            <p:nvSpPr>
              <p:cNvPr id="1392" name="Google Shape;1392;p5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53"/>
              <p:cNvGrpSpPr/>
              <p:nvPr/>
            </p:nvGrpSpPr>
            <p:grpSpPr>
              <a:xfrm>
                <a:off x="308875" y="2088450"/>
                <a:ext cx="85200" cy="40700"/>
                <a:chOff x="308875" y="2087000"/>
                <a:chExt cx="85200" cy="40700"/>
              </a:xfrm>
            </p:grpSpPr>
            <p:cxnSp>
              <p:nvCxnSpPr>
                <p:cNvPr id="1394" name="Google Shape;1394;p5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5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96" name="Google Shape;1396;p53"/>
            <p:cNvGrpSpPr/>
            <p:nvPr/>
          </p:nvGrpSpPr>
          <p:grpSpPr>
            <a:xfrm>
              <a:off x="286625" y="3923799"/>
              <a:ext cx="133200" cy="133200"/>
              <a:chOff x="286625" y="3648899"/>
              <a:chExt cx="133200" cy="133200"/>
            </a:xfrm>
          </p:grpSpPr>
          <p:sp>
            <p:nvSpPr>
              <p:cNvPr id="1397" name="Google Shape;1397;p5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9" name="Google Shape;1399;p5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3" name="Google Shape;1403;p53"/>
          <p:cNvPicPr preferRelativeResize="0"/>
          <p:nvPr/>
        </p:nvPicPr>
        <p:blipFill rotWithShape="1">
          <a:blip r:embed="rId5">
            <a:alphaModFix/>
          </a:blip>
          <a:srcRect b="0" l="0" r="0" t="74836"/>
          <a:stretch/>
        </p:blipFill>
        <p:spPr>
          <a:xfrm>
            <a:off x="1583700" y="1063424"/>
            <a:ext cx="5976600" cy="3016643"/>
          </a:xfrm>
          <a:prstGeom prst="rect">
            <a:avLst/>
          </a:prstGeom>
          <a:noFill/>
          <a:ln>
            <a:noFill/>
          </a:ln>
        </p:spPr>
      </p:pic>
      <p:cxnSp>
        <p:nvCxnSpPr>
          <p:cNvPr id="1404" name="Google Shape;1404;p53">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54"/>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Book.h</a:t>
            </a:r>
            <a:endParaRPr sz="1000">
              <a:solidFill>
                <a:schemeClr val="dk2"/>
              </a:solidFill>
              <a:latin typeface="Oswald"/>
              <a:ea typeface="Oswald"/>
              <a:cs typeface="Oswald"/>
              <a:sym typeface="Oswald"/>
            </a:endParaRPr>
          </a:p>
        </p:txBody>
      </p:sp>
      <p:grpSp>
        <p:nvGrpSpPr>
          <p:cNvPr id="1410" name="Google Shape;1410;p54"/>
          <p:cNvGrpSpPr/>
          <p:nvPr/>
        </p:nvGrpSpPr>
        <p:grpSpPr>
          <a:xfrm>
            <a:off x="299286" y="189025"/>
            <a:ext cx="133205" cy="119344"/>
            <a:chOff x="222150" y="185025"/>
            <a:chExt cx="170100" cy="152400"/>
          </a:xfrm>
        </p:grpSpPr>
        <p:cxnSp>
          <p:nvCxnSpPr>
            <p:cNvPr id="1411" name="Google Shape;1411;p5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12" name="Google Shape;1412;p5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13" name="Google Shape;1413;p5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14" name="Google Shape;1414;p54"/>
          <p:cNvGrpSpPr/>
          <p:nvPr/>
        </p:nvGrpSpPr>
        <p:grpSpPr>
          <a:xfrm>
            <a:off x="286625" y="3999999"/>
            <a:ext cx="145867" cy="958251"/>
            <a:chOff x="286625" y="3923799"/>
            <a:chExt cx="145867" cy="958251"/>
          </a:xfrm>
        </p:grpSpPr>
        <p:sp>
          <p:nvSpPr>
            <p:cNvPr id="1415" name="Google Shape;1415;p5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6" name="Google Shape;1416;p54"/>
            <p:cNvGrpSpPr/>
            <p:nvPr/>
          </p:nvGrpSpPr>
          <p:grpSpPr>
            <a:xfrm>
              <a:off x="298112" y="4342643"/>
              <a:ext cx="110182" cy="126862"/>
              <a:chOff x="281100" y="2027800"/>
              <a:chExt cx="140700" cy="162000"/>
            </a:xfrm>
          </p:grpSpPr>
          <p:sp>
            <p:nvSpPr>
              <p:cNvPr id="1417" name="Google Shape;1417;p5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54"/>
              <p:cNvGrpSpPr/>
              <p:nvPr/>
            </p:nvGrpSpPr>
            <p:grpSpPr>
              <a:xfrm>
                <a:off x="308875" y="2088450"/>
                <a:ext cx="85200" cy="40700"/>
                <a:chOff x="308875" y="2087000"/>
                <a:chExt cx="85200" cy="40700"/>
              </a:xfrm>
            </p:grpSpPr>
            <p:cxnSp>
              <p:nvCxnSpPr>
                <p:cNvPr id="1419" name="Google Shape;1419;p5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20" name="Google Shape;1420;p5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21" name="Google Shape;1421;p54"/>
            <p:cNvGrpSpPr/>
            <p:nvPr/>
          </p:nvGrpSpPr>
          <p:grpSpPr>
            <a:xfrm>
              <a:off x="286625" y="3923799"/>
              <a:ext cx="133200" cy="133200"/>
              <a:chOff x="286625" y="3648899"/>
              <a:chExt cx="133200" cy="133200"/>
            </a:xfrm>
          </p:grpSpPr>
          <p:sp>
            <p:nvSpPr>
              <p:cNvPr id="1422" name="Google Shape;1422;p5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4" name="Google Shape;1424;p5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8" name="Google Shape;1428;p54"/>
          <p:cNvPicPr preferRelativeResize="0"/>
          <p:nvPr/>
        </p:nvPicPr>
        <p:blipFill rotWithShape="1">
          <a:blip r:embed="rId5">
            <a:alphaModFix/>
          </a:blip>
          <a:srcRect b="58648" l="0" r="0" t="0"/>
          <a:stretch/>
        </p:blipFill>
        <p:spPr>
          <a:xfrm>
            <a:off x="1226463" y="1156588"/>
            <a:ext cx="6691073" cy="2830326"/>
          </a:xfrm>
          <a:prstGeom prst="rect">
            <a:avLst/>
          </a:prstGeom>
          <a:noFill/>
          <a:ln>
            <a:noFill/>
          </a:ln>
        </p:spPr>
      </p:pic>
      <p:pic>
        <p:nvPicPr>
          <p:cNvPr id="1429" name="Google Shape;1429;p54"/>
          <p:cNvPicPr preferRelativeResize="0"/>
          <p:nvPr/>
        </p:nvPicPr>
        <p:blipFill>
          <a:blip r:embed="rId6">
            <a:alphaModFix/>
          </a:blip>
          <a:stretch>
            <a:fillRect/>
          </a:stretch>
        </p:blipFill>
        <p:spPr>
          <a:xfrm>
            <a:off x="4279820" y="1346598"/>
            <a:ext cx="509125" cy="224800"/>
          </a:xfrm>
          <a:prstGeom prst="rect">
            <a:avLst/>
          </a:prstGeom>
          <a:noFill/>
          <a:ln>
            <a:noFill/>
          </a:ln>
        </p:spPr>
      </p:pic>
      <p:cxnSp>
        <p:nvCxnSpPr>
          <p:cNvPr id="1430" name="Google Shape;1430;p54">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5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Book.h</a:t>
            </a:r>
            <a:endParaRPr sz="1000">
              <a:solidFill>
                <a:schemeClr val="dk2"/>
              </a:solidFill>
              <a:latin typeface="Oswald"/>
              <a:ea typeface="Oswald"/>
              <a:cs typeface="Oswald"/>
              <a:sym typeface="Oswald"/>
            </a:endParaRPr>
          </a:p>
        </p:txBody>
      </p:sp>
      <p:grpSp>
        <p:nvGrpSpPr>
          <p:cNvPr id="1436" name="Google Shape;1436;p55"/>
          <p:cNvGrpSpPr/>
          <p:nvPr/>
        </p:nvGrpSpPr>
        <p:grpSpPr>
          <a:xfrm>
            <a:off x="299286" y="189025"/>
            <a:ext cx="133205" cy="119344"/>
            <a:chOff x="222150" y="185025"/>
            <a:chExt cx="170100" cy="152400"/>
          </a:xfrm>
        </p:grpSpPr>
        <p:cxnSp>
          <p:nvCxnSpPr>
            <p:cNvPr id="1437" name="Google Shape;1437;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38" name="Google Shape;1438;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39" name="Google Shape;1439;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40" name="Google Shape;1440;p55"/>
          <p:cNvGrpSpPr/>
          <p:nvPr/>
        </p:nvGrpSpPr>
        <p:grpSpPr>
          <a:xfrm>
            <a:off x="286625" y="3999999"/>
            <a:ext cx="145867" cy="958251"/>
            <a:chOff x="286625" y="3923799"/>
            <a:chExt cx="145867" cy="958251"/>
          </a:xfrm>
        </p:grpSpPr>
        <p:sp>
          <p:nvSpPr>
            <p:cNvPr id="1441" name="Google Shape;1441;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55"/>
            <p:cNvGrpSpPr/>
            <p:nvPr/>
          </p:nvGrpSpPr>
          <p:grpSpPr>
            <a:xfrm>
              <a:off x="298112" y="4342643"/>
              <a:ext cx="110182" cy="126862"/>
              <a:chOff x="281100" y="2027800"/>
              <a:chExt cx="140700" cy="162000"/>
            </a:xfrm>
          </p:grpSpPr>
          <p:sp>
            <p:nvSpPr>
              <p:cNvPr id="1443" name="Google Shape;1443;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55"/>
              <p:cNvGrpSpPr/>
              <p:nvPr/>
            </p:nvGrpSpPr>
            <p:grpSpPr>
              <a:xfrm>
                <a:off x="308875" y="2088450"/>
                <a:ext cx="85200" cy="40700"/>
                <a:chOff x="308875" y="2087000"/>
                <a:chExt cx="85200" cy="40700"/>
              </a:xfrm>
            </p:grpSpPr>
            <p:cxnSp>
              <p:nvCxnSpPr>
                <p:cNvPr id="1445" name="Google Shape;1445;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46" name="Google Shape;1446;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47" name="Google Shape;1447;p55"/>
            <p:cNvGrpSpPr/>
            <p:nvPr/>
          </p:nvGrpSpPr>
          <p:grpSpPr>
            <a:xfrm>
              <a:off x="286625" y="3923799"/>
              <a:ext cx="133200" cy="133200"/>
              <a:chOff x="286625" y="3648899"/>
              <a:chExt cx="133200" cy="133200"/>
            </a:xfrm>
          </p:grpSpPr>
          <p:sp>
            <p:nvSpPr>
              <p:cNvPr id="1448" name="Google Shape;1448;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0" name="Google Shape;1450;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4" name="Google Shape;1454;p55"/>
          <p:cNvPicPr preferRelativeResize="0"/>
          <p:nvPr/>
        </p:nvPicPr>
        <p:blipFill rotWithShape="1">
          <a:blip r:embed="rId5">
            <a:alphaModFix/>
          </a:blip>
          <a:srcRect b="0" l="0" r="0" t="41352"/>
          <a:stretch/>
        </p:blipFill>
        <p:spPr>
          <a:xfrm>
            <a:off x="1815038" y="917775"/>
            <a:ext cx="5513926" cy="3307952"/>
          </a:xfrm>
          <a:prstGeom prst="rect">
            <a:avLst/>
          </a:prstGeom>
          <a:noFill/>
          <a:ln>
            <a:noFill/>
          </a:ln>
        </p:spPr>
      </p:pic>
      <p:cxnSp>
        <p:nvCxnSpPr>
          <p:cNvPr id="1455" name="Google Shape;1455;p55">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9" name="Shape 1459"/>
        <p:cNvGrpSpPr/>
        <p:nvPr/>
      </p:nvGrpSpPr>
      <p:grpSpPr>
        <a:xfrm>
          <a:off x="0" y="0"/>
          <a:ext cx="0" cy="0"/>
          <a:chOff x="0" y="0"/>
          <a:chExt cx="0" cy="0"/>
        </a:xfrm>
      </p:grpSpPr>
      <p:pic>
        <p:nvPicPr>
          <p:cNvPr id="1460" name="Google Shape;1460;p56"/>
          <p:cNvPicPr preferRelativeResize="0"/>
          <p:nvPr/>
        </p:nvPicPr>
        <p:blipFill>
          <a:blip r:embed="rId4">
            <a:alphaModFix/>
          </a:blip>
          <a:stretch>
            <a:fillRect/>
          </a:stretch>
        </p:blipFill>
        <p:spPr>
          <a:xfrm>
            <a:off x="875475" y="3413100"/>
            <a:ext cx="7288100" cy="803750"/>
          </a:xfrm>
          <a:prstGeom prst="rect">
            <a:avLst/>
          </a:prstGeom>
          <a:noFill/>
          <a:ln>
            <a:noFill/>
          </a:ln>
        </p:spPr>
      </p:pic>
      <p:sp>
        <p:nvSpPr>
          <p:cNvPr id="1461" name="Google Shape;1461;p56"/>
          <p:cNvSpPr txBox="1"/>
          <p:nvPr>
            <p:ph idx="4294967295" type="title"/>
          </p:nvPr>
        </p:nvSpPr>
        <p:spPr>
          <a:xfrm>
            <a:off x="2007625" y="3082300"/>
            <a:ext cx="60093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/CLUBMEMBER CLASS</a:t>
            </a:r>
            <a:endParaRPr sz="5000"/>
          </a:p>
        </p:txBody>
      </p:sp>
      <p:sp>
        <p:nvSpPr>
          <p:cNvPr id="1462" name="Google Shape;1462;p56"/>
          <p:cNvSpPr txBox="1"/>
          <p:nvPr>
            <p:ph idx="4294967295" type="title"/>
          </p:nvPr>
        </p:nvSpPr>
        <p:spPr>
          <a:xfrm>
            <a:off x="875425" y="3111400"/>
            <a:ext cx="1132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1"/>
                </a:solidFill>
              </a:rPr>
              <a:t>/07</a:t>
            </a:r>
            <a:endParaRPr sz="5000">
              <a:solidFill>
                <a:schemeClr val="accent1"/>
              </a:solidFill>
            </a:endParaRPr>
          </a:p>
        </p:txBody>
      </p:sp>
      <p:pic>
        <p:nvPicPr>
          <p:cNvPr id="1463" name="Google Shape;1463;p56"/>
          <p:cNvPicPr preferRelativeResize="0"/>
          <p:nvPr/>
        </p:nvPicPr>
        <p:blipFill>
          <a:blip r:embed="rId5">
            <a:alphaModFix/>
          </a:blip>
          <a:stretch>
            <a:fillRect/>
          </a:stretch>
        </p:blipFill>
        <p:spPr>
          <a:xfrm>
            <a:off x="707175" y="95975"/>
            <a:ext cx="3486600" cy="557850"/>
          </a:xfrm>
          <a:prstGeom prst="rect">
            <a:avLst/>
          </a:prstGeom>
          <a:noFill/>
          <a:ln>
            <a:noFill/>
          </a:ln>
        </p:spPr>
      </p:pic>
      <p:sp>
        <p:nvSpPr>
          <p:cNvPr id="1464" name="Google Shape;1464;p5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 Member</a:t>
            </a:r>
            <a:r>
              <a:rPr lang="en" sz="1000">
                <a:solidFill>
                  <a:schemeClr val="dk2"/>
                </a:solidFill>
                <a:latin typeface="Oswald"/>
                <a:ea typeface="Oswald"/>
                <a:cs typeface="Oswald"/>
                <a:sym typeface="Oswald"/>
              </a:rPr>
              <a:t> Class</a:t>
            </a:r>
            <a:endParaRPr sz="1000">
              <a:solidFill>
                <a:schemeClr val="dk2"/>
              </a:solidFill>
              <a:latin typeface="Oswald"/>
              <a:ea typeface="Oswald"/>
              <a:cs typeface="Oswald"/>
              <a:sym typeface="Oswald"/>
            </a:endParaRPr>
          </a:p>
        </p:txBody>
      </p:sp>
      <p:pic>
        <p:nvPicPr>
          <p:cNvPr id="1465" name="Google Shape;1465;p56"/>
          <p:cNvPicPr preferRelativeResize="0"/>
          <p:nvPr/>
        </p:nvPicPr>
        <p:blipFill>
          <a:blip r:embed="rId6">
            <a:alphaModFix/>
          </a:blip>
          <a:stretch>
            <a:fillRect/>
          </a:stretch>
        </p:blipFill>
        <p:spPr>
          <a:xfrm>
            <a:off x="5723075" y="4581025"/>
            <a:ext cx="3200400" cy="476250"/>
          </a:xfrm>
          <a:prstGeom prst="rect">
            <a:avLst/>
          </a:prstGeom>
          <a:noFill/>
          <a:ln>
            <a:noFill/>
          </a:ln>
        </p:spPr>
      </p:pic>
      <p:cxnSp>
        <p:nvCxnSpPr>
          <p:cNvPr id="1466" name="Google Shape;1466;p5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pic>
        <p:nvPicPr>
          <p:cNvPr id="1467" name="Google Shape;1467;p56"/>
          <p:cNvPicPr preferRelativeResize="0"/>
          <p:nvPr/>
        </p:nvPicPr>
        <p:blipFill>
          <a:blip r:embed="rId7">
            <a:alphaModFix/>
          </a:blip>
          <a:stretch>
            <a:fillRect/>
          </a:stretch>
        </p:blipFill>
        <p:spPr>
          <a:xfrm>
            <a:off x="7262150" y="1691250"/>
            <a:ext cx="1066200" cy="639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0"/>
          <p:cNvSpPr txBox="1"/>
          <p:nvPr>
            <p:ph type="title"/>
          </p:nvPr>
        </p:nvSpPr>
        <p:spPr>
          <a:xfrm>
            <a:off x="1787275" y="143765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 CLASS</a:t>
            </a:r>
            <a:endParaRPr/>
          </a:p>
        </p:txBody>
      </p:sp>
      <p:sp>
        <p:nvSpPr>
          <p:cNvPr id="541" name="Google Shape;541;p30">
            <a:hlinkClick action="ppaction://hlinksldjump" r:id="rId3"/>
          </p:cNvPr>
          <p:cNvSpPr txBox="1"/>
          <p:nvPr>
            <p:ph idx="2" type="title"/>
          </p:nvPr>
        </p:nvSpPr>
        <p:spPr>
          <a:xfrm>
            <a:off x="884275" y="143763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42" name="Google Shape;542;p30"/>
          <p:cNvSpPr txBox="1"/>
          <p:nvPr>
            <p:ph idx="3" type="title"/>
          </p:nvPr>
        </p:nvSpPr>
        <p:spPr>
          <a:xfrm>
            <a:off x="5530925" y="1322725"/>
            <a:ext cx="2728800" cy="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/CLUB MEMBER CLASS</a:t>
            </a:r>
            <a:endParaRPr/>
          </a:p>
        </p:txBody>
      </p:sp>
      <p:sp>
        <p:nvSpPr>
          <p:cNvPr id="543" name="Google Shape;543;p30"/>
          <p:cNvSpPr txBox="1"/>
          <p:nvPr>
            <p:ph idx="4" type="title"/>
          </p:nvPr>
        </p:nvSpPr>
        <p:spPr>
          <a:xfrm>
            <a:off x="4694525" y="143763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544" name="Google Shape;544;p30"/>
          <p:cNvSpPr txBox="1"/>
          <p:nvPr>
            <p:ph idx="6" type="title"/>
          </p:nvPr>
        </p:nvSpPr>
        <p:spPr>
          <a:xfrm>
            <a:off x="1828325" y="2515600"/>
            <a:ext cx="26403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 ARRAY CLASS</a:t>
            </a:r>
            <a:endParaRPr/>
          </a:p>
        </p:txBody>
      </p:sp>
      <p:sp>
        <p:nvSpPr>
          <p:cNvPr id="545" name="Google Shape;545;p30"/>
          <p:cNvSpPr txBox="1"/>
          <p:nvPr>
            <p:ph idx="7" type="title"/>
          </p:nvPr>
        </p:nvSpPr>
        <p:spPr>
          <a:xfrm>
            <a:off x="92532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546" name="Google Shape;546;p30"/>
          <p:cNvSpPr txBox="1"/>
          <p:nvPr>
            <p:ph idx="8" type="subTitle"/>
          </p:nvPr>
        </p:nvSpPr>
        <p:spPr>
          <a:xfrm>
            <a:off x="1828325" y="2976225"/>
            <a:ext cx="19005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BkArray</a:t>
            </a:r>
            <a:r>
              <a:rPr lang="en"/>
              <a:t>.cc</a:t>
            </a:r>
            <a:endParaRPr/>
          </a:p>
          <a:p>
            <a:pPr indent="0" lvl="0" marL="0" rtl="0" algn="l">
              <a:spcBef>
                <a:spcPts val="0"/>
              </a:spcBef>
              <a:spcAft>
                <a:spcPts val="0"/>
              </a:spcAft>
              <a:buNone/>
            </a:pPr>
            <a:r>
              <a:rPr lang="en"/>
              <a:t>BkArray.h</a:t>
            </a:r>
            <a:endParaRPr/>
          </a:p>
        </p:txBody>
      </p:sp>
      <p:sp>
        <p:nvSpPr>
          <p:cNvPr id="547" name="Google Shape;547;p30"/>
          <p:cNvSpPr txBox="1"/>
          <p:nvPr>
            <p:ph idx="9" type="title"/>
          </p:nvPr>
        </p:nvSpPr>
        <p:spPr>
          <a:xfrm>
            <a:off x="5295625" y="2515600"/>
            <a:ext cx="32886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/CLUB MEMBER ARRAY CLASS</a:t>
            </a:r>
            <a:endParaRPr/>
          </a:p>
        </p:txBody>
      </p:sp>
      <p:sp>
        <p:nvSpPr>
          <p:cNvPr id="548" name="Google Shape;548;p30"/>
          <p:cNvSpPr txBox="1"/>
          <p:nvPr>
            <p:ph idx="13" type="title"/>
          </p:nvPr>
        </p:nvSpPr>
        <p:spPr>
          <a:xfrm>
            <a:off x="461162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549" name="Google Shape;549;p30"/>
          <p:cNvSpPr txBox="1"/>
          <p:nvPr>
            <p:ph idx="14" type="subTitle"/>
          </p:nvPr>
        </p:nvSpPr>
        <p:spPr>
          <a:xfrm>
            <a:off x="5571975" y="2976213"/>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CmArray</a:t>
            </a:r>
            <a:r>
              <a:rPr lang="en"/>
              <a:t>.cc</a:t>
            </a:r>
            <a:endParaRPr/>
          </a:p>
          <a:p>
            <a:pPr indent="0" lvl="0" marL="0" rtl="0" algn="l">
              <a:spcBef>
                <a:spcPts val="0"/>
              </a:spcBef>
              <a:spcAft>
                <a:spcPts val="0"/>
              </a:spcAft>
              <a:buNone/>
            </a:pPr>
            <a:r>
              <a:rPr lang="en"/>
              <a:t>CmArray</a:t>
            </a:r>
            <a:r>
              <a:rPr lang="en"/>
              <a:t>.h</a:t>
            </a:r>
            <a:endParaRPr/>
          </a:p>
        </p:txBody>
      </p:sp>
      <p:sp>
        <p:nvSpPr>
          <p:cNvPr id="550" name="Google Shape;550;p3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51" name="Google Shape;551;p3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Table of Contents</a:t>
            </a:r>
            <a:endParaRPr sz="1000">
              <a:solidFill>
                <a:schemeClr val="dk2"/>
              </a:solidFill>
              <a:latin typeface="Oswald"/>
              <a:ea typeface="Oswald"/>
              <a:cs typeface="Oswald"/>
              <a:sym typeface="Oswald"/>
            </a:endParaRPr>
          </a:p>
        </p:txBody>
      </p:sp>
      <p:grpSp>
        <p:nvGrpSpPr>
          <p:cNvPr id="552" name="Google Shape;552;p30"/>
          <p:cNvGrpSpPr/>
          <p:nvPr/>
        </p:nvGrpSpPr>
        <p:grpSpPr>
          <a:xfrm>
            <a:off x="299286" y="189025"/>
            <a:ext cx="133205" cy="119344"/>
            <a:chOff x="222150" y="185025"/>
            <a:chExt cx="170100" cy="152400"/>
          </a:xfrm>
        </p:grpSpPr>
        <p:cxnSp>
          <p:nvCxnSpPr>
            <p:cNvPr id="553" name="Google Shape;553;p3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54" name="Google Shape;554;p3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55" name="Google Shape;555;p3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556" name="Google Shape;556;p30"/>
          <p:cNvGrpSpPr/>
          <p:nvPr/>
        </p:nvGrpSpPr>
        <p:grpSpPr>
          <a:xfrm>
            <a:off x="286625" y="3999999"/>
            <a:ext cx="145867" cy="958251"/>
            <a:chOff x="286625" y="3923799"/>
            <a:chExt cx="145867" cy="958251"/>
          </a:xfrm>
        </p:grpSpPr>
        <p:sp>
          <p:nvSpPr>
            <p:cNvPr id="557" name="Google Shape;557;p3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30"/>
            <p:cNvGrpSpPr/>
            <p:nvPr/>
          </p:nvGrpSpPr>
          <p:grpSpPr>
            <a:xfrm>
              <a:off x="298112" y="4342643"/>
              <a:ext cx="110182" cy="126862"/>
              <a:chOff x="281100" y="2027800"/>
              <a:chExt cx="140700" cy="162000"/>
            </a:xfrm>
          </p:grpSpPr>
          <p:sp>
            <p:nvSpPr>
              <p:cNvPr id="559" name="Google Shape;559;p3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30"/>
              <p:cNvGrpSpPr/>
              <p:nvPr/>
            </p:nvGrpSpPr>
            <p:grpSpPr>
              <a:xfrm>
                <a:off x="308875" y="2088450"/>
                <a:ext cx="85200" cy="40700"/>
                <a:chOff x="308875" y="2087000"/>
                <a:chExt cx="85200" cy="40700"/>
              </a:xfrm>
            </p:grpSpPr>
            <p:cxnSp>
              <p:nvCxnSpPr>
                <p:cNvPr id="561" name="Google Shape;561;p3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3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63" name="Google Shape;563;p30"/>
            <p:cNvGrpSpPr/>
            <p:nvPr/>
          </p:nvGrpSpPr>
          <p:grpSpPr>
            <a:xfrm>
              <a:off x="286625" y="3923799"/>
              <a:ext cx="133200" cy="133200"/>
              <a:chOff x="286625" y="3648899"/>
              <a:chExt cx="133200" cy="133200"/>
            </a:xfrm>
          </p:grpSpPr>
          <p:sp>
            <p:nvSpPr>
              <p:cNvPr id="564" name="Google Shape;564;p3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6" name="Google Shape;566;p30"/>
          <p:cNvSpPr/>
          <p:nvPr/>
        </p:nvSpPr>
        <p:spPr>
          <a:xfrm>
            <a:off x="1552496" y="32190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567" name="Google Shape;567;p30"/>
          <p:cNvSpPr/>
          <p:nvPr/>
        </p:nvSpPr>
        <p:spPr>
          <a:xfrm>
            <a:off x="5343246" y="321905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568" name="Google Shape;568;p3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30"/>
          <p:cNvGrpSpPr/>
          <p:nvPr/>
        </p:nvGrpSpPr>
        <p:grpSpPr>
          <a:xfrm>
            <a:off x="7819199" y="752550"/>
            <a:ext cx="604800" cy="147600"/>
            <a:chOff x="7688649" y="828750"/>
            <a:chExt cx="604800" cy="147600"/>
          </a:xfrm>
        </p:grpSpPr>
        <p:sp>
          <p:nvSpPr>
            <p:cNvPr id="573" name="Google Shape;573;p3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30"/>
          <p:cNvSpPr txBox="1"/>
          <p:nvPr>
            <p:ph idx="9" type="title"/>
          </p:nvPr>
        </p:nvSpPr>
        <p:spPr>
          <a:xfrm>
            <a:off x="4098750" y="3478638"/>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/RATING CLASS</a:t>
            </a:r>
            <a:endParaRPr/>
          </a:p>
        </p:txBody>
      </p:sp>
      <p:sp>
        <p:nvSpPr>
          <p:cNvPr id="577" name="Google Shape;577;p30"/>
          <p:cNvSpPr txBox="1"/>
          <p:nvPr>
            <p:ph idx="13" type="title"/>
          </p:nvPr>
        </p:nvSpPr>
        <p:spPr>
          <a:xfrm>
            <a:off x="3262350" y="347862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E7CC3"/>
                </a:solidFill>
              </a:rPr>
              <a:t>/10</a:t>
            </a:r>
            <a:endParaRPr>
              <a:solidFill>
                <a:srgbClr val="8E7CC3"/>
              </a:solidFill>
            </a:endParaRPr>
          </a:p>
        </p:txBody>
      </p:sp>
      <p:sp>
        <p:nvSpPr>
          <p:cNvPr id="578" name="Google Shape;578;p30"/>
          <p:cNvSpPr txBox="1"/>
          <p:nvPr>
            <p:ph idx="14" type="subTitle"/>
          </p:nvPr>
        </p:nvSpPr>
        <p:spPr>
          <a:xfrm>
            <a:off x="4098750" y="3942263"/>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Rating</a:t>
            </a:r>
            <a:r>
              <a:rPr lang="en"/>
              <a:t>.cc</a:t>
            </a:r>
            <a:endParaRPr/>
          </a:p>
          <a:p>
            <a:pPr indent="0" lvl="0" marL="0" rtl="0" algn="l">
              <a:spcBef>
                <a:spcPts val="0"/>
              </a:spcBef>
              <a:spcAft>
                <a:spcPts val="0"/>
              </a:spcAft>
              <a:buNone/>
            </a:pPr>
            <a:r>
              <a:rPr lang="en"/>
              <a:t>Rating</a:t>
            </a:r>
            <a:r>
              <a:rPr lang="en"/>
              <a:t>.h</a:t>
            </a:r>
            <a:endParaRPr/>
          </a:p>
        </p:txBody>
      </p:sp>
      <p:sp>
        <p:nvSpPr>
          <p:cNvPr id="579" name="Google Shape;579;p30"/>
          <p:cNvSpPr/>
          <p:nvPr/>
        </p:nvSpPr>
        <p:spPr>
          <a:xfrm>
            <a:off x="3870021" y="42318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580" name="Google Shape;580;p30"/>
          <p:cNvSpPr txBox="1"/>
          <p:nvPr>
            <p:ph idx="8" type="subTitle"/>
          </p:nvPr>
        </p:nvSpPr>
        <p:spPr>
          <a:xfrm>
            <a:off x="1828338" y="1864838"/>
            <a:ext cx="19005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a:t>
            </a:r>
            <a:r>
              <a:rPr lang="en"/>
              <a:t>.cc</a:t>
            </a:r>
            <a:endParaRPr/>
          </a:p>
          <a:p>
            <a:pPr indent="0" lvl="0" marL="0" rtl="0" algn="l">
              <a:spcBef>
                <a:spcPts val="0"/>
              </a:spcBef>
              <a:spcAft>
                <a:spcPts val="0"/>
              </a:spcAft>
              <a:buNone/>
            </a:pPr>
            <a:r>
              <a:rPr lang="en"/>
              <a:t>Book.h</a:t>
            </a:r>
            <a:endParaRPr/>
          </a:p>
        </p:txBody>
      </p:sp>
      <p:sp>
        <p:nvSpPr>
          <p:cNvPr id="581" name="Google Shape;581;p30"/>
          <p:cNvSpPr/>
          <p:nvPr/>
        </p:nvSpPr>
        <p:spPr>
          <a:xfrm>
            <a:off x="1552509" y="2107664"/>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582" name="Google Shape;582;p30"/>
          <p:cNvSpPr txBox="1"/>
          <p:nvPr>
            <p:ph idx="14" type="subTitle"/>
          </p:nvPr>
        </p:nvSpPr>
        <p:spPr>
          <a:xfrm>
            <a:off x="5571975" y="1839188"/>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Control.cc</a:t>
            </a:r>
            <a:endParaRPr/>
          </a:p>
          <a:p>
            <a:pPr indent="0" lvl="0" marL="0" rtl="0" algn="l">
              <a:spcBef>
                <a:spcPts val="0"/>
              </a:spcBef>
              <a:spcAft>
                <a:spcPts val="0"/>
              </a:spcAft>
              <a:buNone/>
            </a:pPr>
            <a:r>
              <a:rPr lang="en"/>
              <a:t>Control.h</a:t>
            </a:r>
            <a:endParaRPr/>
          </a:p>
        </p:txBody>
      </p:sp>
      <p:sp>
        <p:nvSpPr>
          <p:cNvPr id="583" name="Google Shape;583;p30"/>
          <p:cNvSpPr/>
          <p:nvPr/>
        </p:nvSpPr>
        <p:spPr>
          <a:xfrm>
            <a:off x="5343246" y="2082014"/>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nvGrpSpPr>
          <p:cNvPr id="584" name="Google Shape;584;p30"/>
          <p:cNvGrpSpPr/>
          <p:nvPr/>
        </p:nvGrpSpPr>
        <p:grpSpPr>
          <a:xfrm rot="-675306">
            <a:off x="978597" y="3529936"/>
            <a:ext cx="586799" cy="586214"/>
            <a:chOff x="4798486" y="3758147"/>
            <a:chExt cx="409036" cy="409009"/>
          </a:xfrm>
        </p:grpSpPr>
        <p:sp>
          <p:nvSpPr>
            <p:cNvPr id="585" name="Google Shape;585;p30"/>
            <p:cNvSpPr/>
            <p:nvPr/>
          </p:nvSpPr>
          <p:spPr>
            <a:xfrm>
              <a:off x="5011280" y="3758147"/>
              <a:ext cx="196242" cy="110720"/>
            </a:xfrm>
            <a:custGeom>
              <a:rect b="b" l="l" r="r" t="t"/>
              <a:pathLst>
                <a:path extrusionOk="0" h="3871" w="6861">
                  <a:moveTo>
                    <a:pt x="580" y="0"/>
                  </a:moveTo>
                  <a:lnTo>
                    <a:pt x="0" y="3871"/>
                  </a:lnTo>
                  <a:lnTo>
                    <a:pt x="6860" y="3291"/>
                  </a:lnTo>
                  <a:lnTo>
                    <a:pt x="6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0"/>
            <p:cNvSpPr/>
            <p:nvPr/>
          </p:nvSpPr>
          <p:spPr>
            <a:xfrm>
              <a:off x="4850855" y="3758147"/>
              <a:ext cx="177021" cy="110720"/>
            </a:xfrm>
            <a:custGeom>
              <a:rect b="b" l="l" r="r" t="t"/>
              <a:pathLst>
                <a:path extrusionOk="0" h="3871" w="6189">
                  <a:moveTo>
                    <a:pt x="1" y="0"/>
                  </a:moveTo>
                  <a:lnTo>
                    <a:pt x="1" y="3291"/>
                  </a:lnTo>
                  <a:lnTo>
                    <a:pt x="6189" y="3871"/>
                  </a:lnTo>
                  <a:lnTo>
                    <a:pt x="6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0"/>
            <p:cNvSpPr/>
            <p:nvPr/>
          </p:nvSpPr>
          <p:spPr>
            <a:xfrm>
              <a:off x="5011280" y="3852275"/>
              <a:ext cx="196242" cy="196213"/>
            </a:xfrm>
            <a:custGeom>
              <a:rect b="b" l="l" r="r" t="t"/>
              <a:pathLst>
                <a:path extrusionOk="0" h="6860" w="6861">
                  <a:moveTo>
                    <a:pt x="580" y="0"/>
                  </a:moveTo>
                  <a:lnTo>
                    <a:pt x="0" y="3476"/>
                  </a:lnTo>
                  <a:lnTo>
                    <a:pt x="580" y="6860"/>
                  </a:lnTo>
                  <a:lnTo>
                    <a:pt x="6860" y="6860"/>
                  </a:lnTo>
                  <a:lnTo>
                    <a:pt x="68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
            <p:cNvSpPr/>
            <p:nvPr/>
          </p:nvSpPr>
          <p:spPr>
            <a:xfrm>
              <a:off x="4850855" y="3852275"/>
              <a:ext cx="177021" cy="196213"/>
            </a:xfrm>
            <a:custGeom>
              <a:rect b="b" l="l" r="r" t="t"/>
              <a:pathLst>
                <a:path extrusionOk="0" h="6860" w="6189">
                  <a:moveTo>
                    <a:pt x="1" y="0"/>
                  </a:moveTo>
                  <a:lnTo>
                    <a:pt x="1" y="6860"/>
                  </a:lnTo>
                  <a:lnTo>
                    <a:pt x="6189" y="6860"/>
                  </a:lnTo>
                  <a:lnTo>
                    <a:pt x="6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0"/>
            <p:cNvSpPr/>
            <p:nvPr/>
          </p:nvSpPr>
          <p:spPr>
            <a:xfrm>
              <a:off x="4886664" y="3793928"/>
              <a:ext cx="27859" cy="22567"/>
            </a:xfrm>
            <a:custGeom>
              <a:rect b="b" l="l" r="r" t="t"/>
              <a:pathLst>
                <a:path extrusionOk="0" h="789" w="974">
                  <a:moveTo>
                    <a:pt x="0" y="1"/>
                  </a:moveTo>
                  <a:lnTo>
                    <a:pt x="0" y="789"/>
                  </a:lnTo>
                  <a:lnTo>
                    <a:pt x="974" y="789"/>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0"/>
            <p:cNvSpPr/>
            <p:nvPr/>
          </p:nvSpPr>
          <p:spPr>
            <a:xfrm>
              <a:off x="4939033" y="3793928"/>
              <a:ext cx="25199" cy="22567"/>
            </a:xfrm>
            <a:custGeom>
              <a:rect b="b" l="l" r="r" t="t"/>
              <a:pathLst>
                <a:path extrusionOk="0" h="789" w="881">
                  <a:moveTo>
                    <a:pt x="0" y="1"/>
                  </a:moveTo>
                  <a:lnTo>
                    <a:pt x="0" y="789"/>
                  </a:lnTo>
                  <a:lnTo>
                    <a:pt x="881" y="789"/>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0"/>
            <p:cNvSpPr/>
            <p:nvPr/>
          </p:nvSpPr>
          <p:spPr>
            <a:xfrm>
              <a:off x="4988742" y="3793928"/>
              <a:ext cx="25199" cy="22567"/>
            </a:xfrm>
            <a:custGeom>
              <a:rect b="b" l="l" r="r" t="t"/>
              <a:pathLst>
                <a:path extrusionOk="0" h="789" w="881">
                  <a:moveTo>
                    <a:pt x="0" y="1"/>
                  </a:moveTo>
                  <a:lnTo>
                    <a:pt x="0" y="789"/>
                  </a:lnTo>
                  <a:lnTo>
                    <a:pt x="881" y="789"/>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0"/>
            <p:cNvSpPr/>
            <p:nvPr/>
          </p:nvSpPr>
          <p:spPr>
            <a:xfrm>
              <a:off x="4961571" y="3876787"/>
              <a:ext cx="192924" cy="108089"/>
            </a:xfrm>
            <a:custGeom>
              <a:rect b="b" l="l" r="r" t="t"/>
              <a:pathLst>
                <a:path extrusionOk="0" h="3779" w="6745">
                  <a:moveTo>
                    <a:pt x="579" y="1"/>
                  </a:moveTo>
                  <a:lnTo>
                    <a:pt x="0" y="3778"/>
                  </a:lnTo>
                  <a:lnTo>
                    <a:pt x="6744" y="3291"/>
                  </a:lnTo>
                  <a:lnTo>
                    <a:pt x="6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0"/>
            <p:cNvSpPr/>
            <p:nvPr/>
          </p:nvSpPr>
          <p:spPr>
            <a:xfrm>
              <a:off x="4798486" y="3876787"/>
              <a:ext cx="179681" cy="108089"/>
            </a:xfrm>
            <a:custGeom>
              <a:rect b="b" l="l" r="r" t="t"/>
              <a:pathLst>
                <a:path extrusionOk="0" h="3779" w="6282">
                  <a:moveTo>
                    <a:pt x="1" y="1"/>
                  </a:moveTo>
                  <a:lnTo>
                    <a:pt x="1" y="3291"/>
                  </a:lnTo>
                  <a:lnTo>
                    <a:pt x="6281" y="3778"/>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0"/>
            <p:cNvSpPr/>
            <p:nvPr/>
          </p:nvSpPr>
          <p:spPr>
            <a:xfrm>
              <a:off x="4961571" y="3970915"/>
              <a:ext cx="192924" cy="196242"/>
            </a:xfrm>
            <a:custGeom>
              <a:rect b="b" l="l" r="r" t="t"/>
              <a:pathLst>
                <a:path extrusionOk="0" h="6861" w="6745">
                  <a:moveTo>
                    <a:pt x="579" y="0"/>
                  </a:moveTo>
                  <a:lnTo>
                    <a:pt x="0" y="3384"/>
                  </a:lnTo>
                  <a:lnTo>
                    <a:pt x="579" y="6860"/>
                  </a:lnTo>
                  <a:lnTo>
                    <a:pt x="6744" y="6860"/>
                  </a:lnTo>
                  <a:lnTo>
                    <a:pt x="6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0"/>
            <p:cNvSpPr/>
            <p:nvPr/>
          </p:nvSpPr>
          <p:spPr>
            <a:xfrm>
              <a:off x="4798486" y="3970915"/>
              <a:ext cx="179681" cy="196242"/>
            </a:xfrm>
            <a:custGeom>
              <a:rect b="b" l="l" r="r" t="t"/>
              <a:pathLst>
                <a:path extrusionOk="0" h="6861" w="6282">
                  <a:moveTo>
                    <a:pt x="1" y="0"/>
                  </a:moveTo>
                  <a:lnTo>
                    <a:pt x="1" y="6860"/>
                  </a:lnTo>
                  <a:lnTo>
                    <a:pt x="6281" y="6860"/>
                  </a:lnTo>
                  <a:lnTo>
                    <a:pt x="62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0"/>
            <p:cNvSpPr/>
            <p:nvPr/>
          </p:nvSpPr>
          <p:spPr>
            <a:xfrm>
              <a:off x="4836955" y="3909936"/>
              <a:ext cx="25199" cy="25227"/>
            </a:xfrm>
            <a:custGeom>
              <a:rect b="b" l="l" r="r" t="t"/>
              <a:pathLst>
                <a:path extrusionOk="0" h="882" w="881">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0"/>
            <p:cNvSpPr/>
            <p:nvPr/>
          </p:nvSpPr>
          <p:spPr>
            <a:xfrm>
              <a:off x="4886664" y="3909936"/>
              <a:ext cx="27859" cy="25227"/>
            </a:xfrm>
            <a:custGeom>
              <a:rect b="b" l="l" r="r" t="t"/>
              <a:pathLst>
                <a:path extrusionOk="0" h="882" w="974">
                  <a:moveTo>
                    <a:pt x="0" y="0"/>
                  </a:moveTo>
                  <a:lnTo>
                    <a:pt x="0" y="881"/>
                  </a:lnTo>
                  <a:lnTo>
                    <a:pt x="974" y="881"/>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0"/>
            <p:cNvSpPr/>
            <p:nvPr/>
          </p:nvSpPr>
          <p:spPr>
            <a:xfrm>
              <a:off x="4939033" y="3909936"/>
              <a:ext cx="25199" cy="25227"/>
            </a:xfrm>
            <a:custGeom>
              <a:rect b="b" l="l" r="r" t="t"/>
              <a:pathLst>
                <a:path extrusionOk="0" h="882"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0"/>
            <p:cNvSpPr/>
            <p:nvPr/>
          </p:nvSpPr>
          <p:spPr>
            <a:xfrm>
              <a:off x="4988742" y="4056433"/>
              <a:ext cx="129941" cy="22539"/>
            </a:xfrm>
            <a:custGeom>
              <a:rect b="b" l="l" r="r" t="t"/>
              <a:pathLst>
                <a:path extrusionOk="0" h="788" w="4543">
                  <a:moveTo>
                    <a:pt x="0" y="0"/>
                  </a:moveTo>
                  <a:lnTo>
                    <a:pt x="0" y="788"/>
                  </a:lnTo>
                  <a:lnTo>
                    <a:pt x="4543" y="788"/>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0"/>
            <p:cNvSpPr/>
            <p:nvPr/>
          </p:nvSpPr>
          <p:spPr>
            <a:xfrm>
              <a:off x="4836955" y="4056433"/>
              <a:ext cx="127281" cy="22539"/>
            </a:xfrm>
            <a:custGeom>
              <a:rect b="b" l="l" r="r" t="t"/>
              <a:pathLst>
                <a:path extrusionOk="0" h="788" w="4450">
                  <a:moveTo>
                    <a:pt x="0" y="0"/>
                  </a:moveTo>
                  <a:lnTo>
                    <a:pt x="0" y="788"/>
                  </a:lnTo>
                  <a:lnTo>
                    <a:pt x="4450" y="788"/>
                  </a:lnTo>
                  <a:lnTo>
                    <a:pt x="4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0"/>
            <p:cNvSpPr/>
            <p:nvPr/>
          </p:nvSpPr>
          <p:spPr>
            <a:xfrm>
              <a:off x="4836955" y="4004064"/>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0"/>
            <p:cNvSpPr/>
            <p:nvPr/>
          </p:nvSpPr>
          <p:spPr>
            <a:xfrm>
              <a:off x="5074919" y="4004064"/>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0"/>
            <p:cNvSpPr/>
            <p:nvPr/>
          </p:nvSpPr>
          <p:spPr>
            <a:xfrm>
              <a:off x="4836955" y="4106143"/>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a:off x="5074919" y="4106143"/>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
            <p:cNvSpPr/>
            <p:nvPr/>
          </p:nvSpPr>
          <p:spPr>
            <a:xfrm>
              <a:off x="4969522" y="4004064"/>
              <a:ext cx="80230" cy="25199"/>
            </a:xfrm>
            <a:custGeom>
              <a:rect b="b" l="l" r="r" t="t"/>
              <a:pathLst>
                <a:path extrusionOk="0" h="881" w="2805">
                  <a:moveTo>
                    <a:pt x="301" y="0"/>
                  </a:moveTo>
                  <a:lnTo>
                    <a:pt x="0" y="487"/>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0"/>
            <p:cNvSpPr/>
            <p:nvPr/>
          </p:nvSpPr>
          <p:spPr>
            <a:xfrm>
              <a:off x="4969522" y="4106143"/>
              <a:ext cx="80230" cy="25199"/>
            </a:xfrm>
            <a:custGeom>
              <a:rect b="b" l="l" r="r" t="t"/>
              <a:pathLst>
                <a:path extrusionOk="0" h="881" w="2805">
                  <a:moveTo>
                    <a:pt x="301" y="0"/>
                  </a:moveTo>
                  <a:lnTo>
                    <a:pt x="0" y="394"/>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0"/>
            <p:cNvSpPr/>
            <p:nvPr/>
          </p:nvSpPr>
          <p:spPr>
            <a:xfrm>
              <a:off x="4905884" y="4004064"/>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0"/>
            <p:cNvSpPr/>
            <p:nvPr/>
          </p:nvSpPr>
          <p:spPr>
            <a:xfrm>
              <a:off x="4905884" y="4106143"/>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30"/>
          <p:cNvGrpSpPr/>
          <p:nvPr/>
        </p:nvGrpSpPr>
        <p:grpSpPr>
          <a:xfrm rot="632315">
            <a:off x="7908736" y="1867008"/>
            <a:ext cx="355117" cy="355118"/>
            <a:chOff x="7383596" y="2545811"/>
            <a:chExt cx="409006" cy="409007"/>
          </a:xfrm>
        </p:grpSpPr>
        <p:sp>
          <p:nvSpPr>
            <p:cNvPr id="610" name="Google Shape;610;p30"/>
            <p:cNvSpPr/>
            <p:nvPr/>
          </p:nvSpPr>
          <p:spPr>
            <a:xfrm>
              <a:off x="7435966" y="2844097"/>
              <a:ext cx="151822" cy="110720"/>
            </a:xfrm>
            <a:custGeom>
              <a:rect b="b" l="l" r="r" t="t"/>
              <a:pathLst>
                <a:path extrusionOk="0" h="3871" w="5308">
                  <a:moveTo>
                    <a:pt x="2804" y="0"/>
                  </a:moveTo>
                  <a:lnTo>
                    <a:pt x="0" y="1460"/>
                  </a:lnTo>
                  <a:cubicBezTo>
                    <a:pt x="1344" y="2897"/>
                    <a:pt x="3198" y="3870"/>
                    <a:pt x="5307" y="3870"/>
                  </a:cubicBez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0"/>
            <p:cNvSpPr/>
            <p:nvPr/>
          </p:nvSpPr>
          <p:spPr>
            <a:xfrm>
              <a:off x="7383596" y="2733380"/>
              <a:ext cx="118672" cy="152509"/>
            </a:xfrm>
            <a:custGeom>
              <a:rect b="b" l="l" r="r" t="t"/>
              <a:pathLst>
                <a:path extrusionOk="0" h="5332" w="4149">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0"/>
            <p:cNvSpPr/>
            <p:nvPr/>
          </p:nvSpPr>
          <p:spPr>
            <a:xfrm>
              <a:off x="7383596" y="2614741"/>
              <a:ext cx="140553" cy="135261"/>
            </a:xfrm>
            <a:custGeom>
              <a:rect b="b" l="l" r="r" t="t"/>
              <a:pathLst>
                <a:path extrusionOk="0" h="4729" w="4914">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0"/>
            <p:cNvSpPr/>
            <p:nvPr/>
          </p:nvSpPr>
          <p:spPr>
            <a:xfrm>
              <a:off x="7435966" y="2545811"/>
              <a:ext cx="151822" cy="96791"/>
            </a:xfrm>
            <a:custGeom>
              <a:rect b="b" l="l" r="r" t="t"/>
              <a:pathLst>
                <a:path extrusionOk="0" h="3384" w="5308">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0"/>
            <p:cNvSpPr/>
            <p:nvPr/>
          </p:nvSpPr>
          <p:spPr>
            <a:xfrm>
              <a:off x="7587753" y="2844097"/>
              <a:ext cx="151822" cy="110720"/>
            </a:xfrm>
            <a:custGeom>
              <a:rect b="b" l="l" r="r" t="t"/>
              <a:pathLst>
                <a:path extrusionOk="0" h="3871" w="5308">
                  <a:moveTo>
                    <a:pt x="2526" y="0"/>
                  </a:moveTo>
                  <a:lnTo>
                    <a:pt x="0" y="3870"/>
                  </a:lnTo>
                  <a:cubicBezTo>
                    <a:pt x="2132" y="3870"/>
                    <a:pt x="3963" y="2897"/>
                    <a:pt x="5307" y="1460"/>
                  </a:cubicBezTo>
                  <a:lnTo>
                    <a:pt x="2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7673243" y="2733380"/>
              <a:ext cx="119358" cy="152509"/>
            </a:xfrm>
            <a:custGeom>
              <a:rect b="b" l="l" r="r" t="t"/>
              <a:pathLst>
                <a:path extrusionOk="0" h="5332" w="4173">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0"/>
            <p:cNvSpPr/>
            <p:nvPr/>
          </p:nvSpPr>
          <p:spPr>
            <a:xfrm>
              <a:off x="7651363" y="2614741"/>
              <a:ext cx="141239" cy="135261"/>
            </a:xfrm>
            <a:custGeom>
              <a:rect b="b" l="l" r="r" t="t"/>
              <a:pathLst>
                <a:path extrusionOk="0" h="4729" w="4938">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0"/>
            <p:cNvSpPr/>
            <p:nvPr/>
          </p:nvSpPr>
          <p:spPr>
            <a:xfrm>
              <a:off x="7587753" y="2545811"/>
              <a:ext cx="151822" cy="96791"/>
            </a:xfrm>
            <a:custGeom>
              <a:rect b="b" l="l" r="r" t="t"/>
              <a:pathLst>
                <a:path extrusionOk="0" h="3384" w="5308">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0"/>
            <p:cNvSpPr/>
            <p:nvPr/>
          </p:nvSpPr>
          <p:spPr>
            <a:xfrm>
              <a:off x="7571165" y="2830168"/>
              <a:ext cx="102111" cy="124650"/>
            </a:xfrm>
            <a:custGeom>
              <a:rect b="b" l="l" r="r" t="t"/>
              <a:pathLst>
                <a:path extrusionOk="0" h="4358" w="3570">
                  <a:moveTo>
                    <a:pt x="1" y="0"/>
                  </a:moveTo>
                  <a:lnTo>
                    <a:pt x="580" y="4357"/>
                  </a:lnTo>
                  <a:cubicBezTo>
                    <a:pt x="1739" y="4357"/>
                    <a:pt x="2898" y="2990"/>
                    <a:pt x="3570" y="97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7571165" y="2733380"/>
              <a:ext cx="121990" cy="124650"/>
            </a:xfrm>
            <a:custGeom>
              <a:rect b="b" l="l" r="r" t="t"/>
              <a:pathLst>
                <a:path extrusionOk="0" h="4358" w="4265">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7571165" y="2637279"/>
              <a:ext cx="121990" cy="112722"/>
            </a:xfrm>
            <a:custGeom>
              <a:rect b="b" l="l" r="r" t="t"/>
              <a:pathLst>
                <a:path extrusionOk="0" h="3941" w="4265">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7571165" y="2545811"/>
              <a:ext cx="102111" cy="108060"/>
            </a:xfrm>
            <a:custGeom>
              <a:rect b="b" l="l" r="r" t="t"/>
              <a:pathLst>
                <a:path extrusionOk="0" h="3778" w="357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7502235" y="2846729"/>
              <a:ext cx="85550" cy="108089"/>
            </a:xfrm>
            <a:custGeom>
              <a:rect b="b" l="l" r="r" t="t"/>
              <a:pathLst>
                <a:path extrusionOk="0" h="3779" w="2991">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7483015" y="2749969"/>
              <a:ext cx="104771" cy="108060"/>
            </a:xfrm>
            <a:custGeom>
              <a:rect b="b" l="l" r="r" t="t"/>
              <a:pathLst>
                <a:path extrusionOk="0" h="3778" w="3663">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7502235" y="2545811"/>
              <a:ext cx="85550" cy="108060"/>
            </a:xfrm>
            <a:custGeom>
              <a:rect b="b" l="l" r="r" t="t"/>
              <a:pathLst>
                <a:path extrusionOk="0" h="3778" w="2991">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0"/>
            <p:cNvSpPr/>
            <p:nvPr/>
          </p:nvSpPr>
          <p:spPr>
            <a:xfrm>
              <a:off x="7483015" y="2642570"/>
              <a:ext cx="104771" cy="107431"/>
            </a:xfrm>
            <a:custGeom>
              <a:rect b="b" l="l" r="r" t="t"/>
              <a:pathLst>
                <a:path extrusionOk="0" h="3756" w="3663">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30"/>
          <p:cNvGrpSpPr/>
          <p:nvPr/>
        </p:nvGrpSpPr>
        <p:grpSpPr>
          <a:xfrm rot="162487">
            <a:off x="7394598" y="3947937"/>
            <a:ext cx="250190" cy="459789"/>
            <a:chOff x="5776197" y="3758147"/>
            <a:chExt cx="179649" cy="409009"/>
          </a:xfrm>
        </p:grpSpPr>
        <p:sp>
          <p:nvSpPr>
            <p:cNvPr id="627" name="Google Shape;627;p30"/>
            <p:cNvSpPr/>
            <p:nvPr/>
          </p:nvSpPr>
          <p:spPr>
            <a:xfrm>
              <a:off x="5850446" y="3758147"/>
              <a:ext cx="105400" cy="163091"/>
            </a:xfrm>
            <a:custGeom>
              <a:rect b="b" l="l" r="r" t="t"/>
              <a:pathLst>
                <a:path extrusionOk="0" h="5702" w="3685">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5847786" y="3976206"/>
              <a:ext cx="102111" cy="190950"/>
            </a:xfrm>
            <a:custGeom>
              <a:rect b="b" l="l" r="r" t="t"/>
              <a:pathLst>
                <a:path extrusionOk="0" h="6676" w="357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5776197" y="3976206"/>
              <a:ext cx="88182" cy="190950"/>
            </a:xfrm>
            <a:custGeom>
              <a:rect b="b" l="l" r="r" t="t"/>
              <a:pathLst>
                <a:path extrusionOk="0" h="6676" w="3083">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5847786" y="3888056"/>
              <a:ext cx="102111" cy="104771"/>
            </a:xfrm>
            <a:custGeom>
              <a:rect b="b" l="l" r="r" t="t"/>
              <a:pathLst>
                <a:path extrusionOk="0" h="3663" w="357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0"/>
            <p:cNvSpPr/>
            <p:nvPr/>
          </p:nvSpPr>
          <p:spPr>
            <a:xfrm>
              <a:off x="5776197" y="3888056"/>
              <a:ext cx="88182" cy="104771"/>
            </a:xfrm>
            <a:custGeom>
              <a:rect b="b" l="l" r="r" t="t"/>
              <a:pathLst>
                <a:path extrusionOk="0" h="3663" w="3083">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2" name="Google Shape;632;p30">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57"/>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ClubMember.cc</a:t>
            </a:r>
            <a:endParaRPr sz="1000">
              <a:solidFill>
                <a:schemeClr val="dk2"/>
              </a:solidFill>
              <a:latin typeface="Oswald"/>
              <a:ea typeface="Oswald"/>
              <a:cs typeface="Oswald"/>
              <a:sym typeface="Oswald"/>
            </a:endParaRPr>
          </a:p>
        </p:txBody>
      </p:sp>
      <p:grpSp>
        <p:nvGrpSpPr>
          <p:cNvPr id="1473" name="Google Shape;1473;p57"/>
          <p:cNvGrpSpPr/>
          <p:nvPr/>
        </p:nvGrpSpPr>
        <p:grpSpPr>
          <a:xfrm>
            <a:off x="299286" y="189025"/>
            <a:ext cx="133205" cy="119344"/>
            <a:chOff x="222150" y="185025"/>
            <a:chExt cx="170100" cy="152400"/>
          </a:xfrm>
        </p:grpSpPr>
        <p:cxnSp>
          <p:nvCxnSpPr>
            <p:cNvPr id="1474" name="Google Shape;1474;p5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75" name="Google Shape;1475;p5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76" name="Google Shape;1476;p5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77" name="Google Shape;1477;p57"/>
          <p:cNvGrpSpPr/>
          <p:nvPr/>
        </p:nvGrpSpPr>
        <p:grpSpPr>
          <a:xfrm>
            <a:off x="286625" y="3999999"/>
            <a:ext cx="145867" cy="958251"/>
            <a:chOff x="286625" y="3923799"/>
            <a:chExt cx="145867" cy="958251"/>
          </a:xfrm>
        </p:grpSpPr>
        <p:sp>
          <p:nvSpPr>
            <p:cNvPr id="1478" name="Google Shape;1478;p5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57"/>
            <p:cNvGrpSpPr/>
            <p:nvPr/>
          </p:nvGrpSpPr>
          <p:grpSpPr>
            <a:xfrm>
              <a:off x="298112" y="4342643"/>
              <a:ext cx="110182" cy="126862"/>
              <a:chOff x="281100" y="2027800"/>
              <a:chExt cx="140700" cy="162000"/>
            </a:xfrm>
          </p:grpSpPr>
          <p:sp>
            <p:nvSpPr>
              <p:cNvPr id="1480" name="Google Shape;1480;p5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57"/>
              <p:cNvGrpSpPr/>
              <p:nvPr/>
            </p:nvGrpSpPr>
            <p:grpSpPr>
              <a:xfrm>
                <a:off x="308875" y="2088450"/>
                <a:ext cx="85200" cy="40700"/>
                <a:chOff x="308875" y="2087000"/>
                <a:chExt cx="85200" cy="40700"/>
              </a:xfrm>
            </p:grpSpPr>
            <p:cxnSp>
              <p:nvCxnSpPr>
                <p:cNvPr id="1482" name="Google Shape;1482;p5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5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4" name="Google Shape;1484;p57"/>
            <p:cNvGrpSpPr/>
            <p:nvPr/>
          </p:nvGrpSpPr>
          <p:grpSpPr>
            <a:xfrm>
              <a:off x="286625" y="3923799"/>
              <a:ext cx="133200" cy="133200"/>
              <a:chOff x="286625" y="3648899"/>
              <a:chExt cx="133200" cy="133200"/>
            </a:xfrm>
          </p:grpSpPr>
          <p:sp>
            <p:nvSpPr>
              <p:cNvPr id="1485" name="Google Shape;1485;p5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87" name="Google Shape;1487;p5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1" name="Google Shape;1491;p57"/>
          <p:cNvPicPr preferRelativeResize="0"/>
          <p:nvPr/>
        </p:nvPicPr>
        <p:blipFill rotWithShape="1">
          <a:blip r:embed="rId5">
            <a:alphaModFix/>
          </a:blip>
          <a:srcRect b="67198" l="0" r="0" t="0"/>
          <a:stretch/>
        </p:blipFill>
        <p:spPr>
          <a:xfrm>
            <a:off x="1696125" y="865088"/>
            <a:ext cx="5751749" cy="3413325"/>
          </a:xfrm>
          <a:prstGeom prst="rect">
            <a:avLst/>
          </a:prstGeom>
          <a:noFill/>
          <a:ln>
            <a:noFill/>
          </a:ln>
        </p:spPr>
      </p:pic>
      <p:cxnSp>
        <p:nvCxnSpPr>
          <p:cNvPr id="1492" name="Google Shape;1492;p57">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5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ClubMember.cc</a:t>
            </a:r>
            <a:endParaRPr sz="1000">
              <a:solidFill>
                <a:schemeClr val="dk2"/>
              </a:solidFill>
              <a:latin typeface="Oswald"/>
              <a:ea typeface="Oswald"/>
              <a:cs typeface="Oswald"/>
              <a:sym typeface="Oswald"/>
            </a:endParaRPr>
          </a:p>
        </p:txBody>
      </p:sp>
      <p:grpSp>
        <p:nvGrpSpPr>
          <p:cNvPr id="1498" name="Google Shape;1498;p58"/>
          <p:cNvGrpSpPr/>
          <p:nvPr/>
        </p:nvGrpSpPr>
        <p:grpSpPr>
          <a:xfrm>
            <a:off x="299286" y="189025"/>
            <a:ext cx="133205" cy="119344"/>
            <a:chOff x="222150" y="185025"/>
            <a:chExt cx="170100" cy="152400"/>
          </a:xfrm>
        </p:grpSpPr>
        <p:cxnSp>
          <p:nvCxnSpPr>
            <p:cNvPr id="1499" name="Google Shape;1499;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00" name="Google Shape;1500;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01" name="Google Shape;1501;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02" name="Google Shape;1502;p58"/>
          <p:cNvGrpSpPr/>
          <p:nvPr/>
        </p:nvGrpSpPr>
        <p:grpSpPr>
          <a:xfrm>
            <a:off x="286625" y="3999999"/>
            <a:ext cx="145867" cy="958251"/>
            <a:chOff x="286625" y="3923799"/>
            <a:chExt cx="145867" cy="958251"/>
          </a:xfrm>
        </p:grpSpPr>
        <p:sp>
          <p:nvSpPr>
            <p:cNvPr id="1503" name="Google Shape;1503;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58"/>
            <p:cNvGrpSpPr/>
            <p:nvPr/>
          </p:nvGrpSpPr>
          <p:grpSpPr>
            <a:xfrm>
              <a:off x="298112" y="4342643"/>
              <a:ext cx="110182" cy="126862"/>
              <a:chOff x="281100" y="2027800"/>
              <a:chExt cx="140700" cy="162000"/>
            </a:xfrm>
          </p:grpSpPr>
          <p:sp>
            <p:nvSpPr>
              <p:cNvPr id="1505" name="Google Shape;1505;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6" name="Google Shape;1506;p58"/>
              <p:cNvGrpSpPr/>
              <p:nvPr/>
            </p:nvGrpSpPr>
            <p:grpSpPr>
              <a:xfrm>
                <a:off x="308875" y="2088450"/>
                <a:ext cx="85200" cy="40700"/>
                <a:chOff x="308875" y="2087000"/>
                <a:chExt cx="85200" cy="40700"/>
              </a:xfrm>
            </p:grpSpPr>
            <p:cxnSp>
              <p:nvCxnSpPr>
                <p:cNvPr id="1507" name="Google Shape;1507;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08" name="Google Shape;1508;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09" name="Google Shape;1509;p58"/>
            <p:cNvGrpSpPr/>
            <p:nvPr/>
          </p:nvGrpSpPr>
          <p:grpSpPr>
            <a:xfrm>
              <a:off x="286625" y="3923799"/>
              <a:ext cx="133200" cy="133200"/>
              <a:chOff x="286625" y="3648899"/>
              <a:chExt cx="133200" cy="133200"/>
            </a:xfrm>
          </p:grpSpPr>
          <p:sp>
            <p:nvSpPr>
              <p:cNvPr id="1510" name="Google Shape;1510;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12" name="Google Shape;1512;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6" name="Google Shape;1516;p58"/>
          <p:cNvPicPr preferRelativeResize="0"/>
          <p:nvPr/>
        </p:nvPicPr>
        <p:blipFill rotWithShape="1">
          <a:blip r:embed="rId5">
            <a:alphaModFix/>
          </a:blip>
          <a:srcRect b="47763" l="0" r="0" t="33775"/>
          <a:stretch/>
        </p:blipFill>
        <p:spPr>
          <a:xfrm>
            <a:off x="1200638" y="1490388"/>
            <a:ext cx="6742727" cy="2252037"/>
          </a:xfrm>
          <a:prstGeom prst="rect">
            <a:avLst/>
          </a:prstGeom>
          <a:noFill/>
          <a:ln>
            <a:noFill/>
          </a:ln>
        </p:spPr>
      </p:pic>
      <p:cxnSp>
        <p:nvCxnSpPr>
          <p:cNvPr id="1517" name="Google Shape;1517;p5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5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ClubMember.cc</a:t>
            </a:r>
            <a:endParaRPr sz="1000">
              <a:solidFill>
                <a:schemeClr val="dk2"/>
              </a:solidFill>
              <a:latin typeface="Oswald"/>
              <a:ea typeface="Oswald"/>
              <a:cs typeface="Oswald"/>
              <a:sym typeface="Oswald"/>
            </a:endParaRPr>
          </a:p>
        </p:txBody>
      </p:sp>
      <p:grpSp>
        <p:nvGrpSpPr>
          <p:cNvPr id="1523" name="Google Shape;1523;p59"/>
          <p:cNvGrpSpPr/>
          <p:nvPr/>
        </p:nvGrpSpPr>
        <p:grpSpPr>
          <a:xfrm>
            <a:off x="299286" y="189025"/>
            <a:ext cx="133205" cy="119344"/>
            <a:chOff x="222150" y="185025"/>
            <a:chExt cx="170100" cy="152400"/>
          </a:xfrm>
        </p:grpSpPr>
        <p:cxnSp>
          <p:nvCxnSpPr>
            <p:cNvPr id="1524" name="Google Shape;1524;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25" name="Google Shape;1525;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26" name="Google Shape;1526;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27" name="Google Shape;1527;p59"/>
          <p:cNvGrpSpPr/>
          <p:nvPr/>
        </p:nvGrpSpPr>
        <p:grpSpPr>
          <a:xfrm>
            <a:off x="286625" y="3999999"/>
            <a:ext cx="145867" cy="958251"/>
            <a:chOff x="286625" y="3923799"/>
            <a:chExt cx="145867" cy="958251"/>
          </a:xfrm>
        </p:grpSpPr>
        <p:sp>
          <p:nvSpPr>
            <p:cNvPr id="1528" name="Google Shape;1528;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9" name="Google Shape;1529;p59"/>
            <p:cNvGrpSpPr/>
            <p:nvPr/>
          </p:nvGrpSpPr>
          <p:grpSpPr>
            <a:xfrm>
              <a:off x="298112" y="4342643"/>
              <a:ext cx="110182" cy="126862"/>
              <a:chOff x="281100" y="2027800"/>
              <a:chExt cx="140700" cy="162000"/>
            </a:xfrm>
          </p:grpSpPr>
          <p:sp>
            <p:nvSpPr>
              <p:cNvPr id="1530" name="Google Shape;1530;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59"/>
              <p:cNvGrpSpPr/>
              <p:nvPr/>
            </p:nvGrpSpPr>
            <p:grpSpPr>
              <a:xfrm>
                <a:off x="308875" y="2088450"/>
                <a:ext cx="85200" cy="40700"/>
                <a:chOff x="308875" y="2087000"/>
                <a:chExt cx="85200" cy="40700"/>
              </a:xfrm>
            </p:grpSpPr>
            <p:cxnSp>
              <p:nvCxnSpPr>
                <p:cNvPr id="1532" name="Google Shape;1532;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34" name="Google Shape;1534;p59"/>
            <p:cNvGrpSpPr/>
            <p:nvPr/>
          </p:nvGrpSpPr>
          <p:grpSpPr>
            <a:xfrm>
              <a:off x="286625" y="3923799"/>
              <a:ext cx="133200" cy="133200"/>
              <a:chOff x="286625" y="3648899"/>
              <a:chExt cx="133200" cy="133200"/>
            </a:xfrm>
          </p:grpSpPr>
          <p:sp>
            <p:nvSpPr>
              <p:cNvPr id="1535" name="Google Shape;1535;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7" name="Google Shape;1537;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1" name="Google Shape;1541;p59"/>
          <p:cNvPicPr preferRelativeResize="0"/>
          <p:nvPr/>
        </p:nvPicPr>
        <p:blipFill rotWithShape="1">
          <a:blip r:embed="rId5">
            <a:alphaModFix/>
          </a:blip>
          <a:srcRect b="28916" l="0" r="0" t="52815"/>
          <a:stretch/>
        </p:blipFill>
        <p:spPr>
          <a:xfrm>
            <a:off x="1164800" y="1584400"/>
            <a:ext cx="6814405" cy="2252027"/>
          </a:xfrm>
          <a:prstGeom prst="rect">
            <a:avLst/>
          </a:prstGeom>
          <a:noFill/>
          <a:ln>
            <a:noFill/>
          </a:ln>
        </p:spPr>
      </p:pic>
      <p:cxnSp>
        <p:nvCxnSpPr>
          <p:cNvPr id="1542" name="Google Shape;1542;p5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6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ClubMember.cc</a:t>
            </a:r>
            <a:endParaRPr sz="1000">
              <a:solidFill>
                <a:schemeClr val="dk2"/>
              </a:solidFill>
              <a:latin typeface="Oswald"/>
              <a:ea typeface="Oswald"/>
              <a:cs typeface="Oswald"/>
              <a:sym typeface="Oswald"/>
            </a:endParaRPr>
          </a:p>
        </p:txBody>
      </p:sp>
      <p:grpSp>
        <p:nvGrpSpPr>
          <p:cNvPr id="1548" name="Google Shape;1548;p60"/>
          <p:cNvGrpSpPr/>
          <p:nvPr/>
        </p:nvGrpSpPr>
        <p:grpSpPr>
          <a:xfrm>
            <a:off x="299286" y="189025"/>
            <a:ext cx="133205" cy="119344"/>
            <a:chOff x="222150" y="185025"/>
            <a:chExt cx="170100" cy="152400"/>
          </a:xfrm>
        </p:grpSpPr>
        <p:cxnSp>
          <p:nvCxnSpPr>
            <p:cNvPr id="1549" name="Google Shape;1549;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50" name="Google Shape;1550;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51" name="Google Shape;1551;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52" name="Google Shape;1552;p60"/>
          <p:cNvGrpSpPr/>
          <p:nvPr/>
        </p:nvGrpSpPr>
        <p:grpSpPr>
          <a:xfrm>
            <a:off x="286625" y="3999999"/>
            <a:ext cx="145867" cy="958251"/>
            <a:chOff x="286625" y="3923799"/>
            <a:chExt cx="145867" cy="958251"/>
          </a:xfrm>
        </p:grpSpPr>
        <p:sp>
          <p:nvSpPr>
            <p:cNvPr id="1553" name="Google Shape;1553;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60"/>
            <p:cNvGrpSpPr/>
            <p:nvPr/>
          </p:nvGrpSpPr>
          <p:grpSpPr>
            <a:xfrm>
              <a:off x="298112" y="4342643"/>
              <a:ext cx="110182" cy="126862"/>
              <a:chOff x="281100" y="2027800"/>
              <a:chExt cx="140700" cy="162000"/>
            </a:xfrm>
          </p:grpSpPr>
          <p:sp>
            <p:nvSpPr>
              <p:cNvPr id="1555" name="Google Shape;1555;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60"/>
              <p:cNvGrpSpPr/>
              <p:nvPr/>
            </p:nvGrpSpPr>
            <p:grpSpPr>
              <a:xfrm>
                <a:off x="308875" y="2088450"/>
                <a:ext cx="85200" cy="40700"/>
                <a:chOff x="308875" y="2087000"/>
                <a:chExt cx="85200" cy="40700"/>
              </a:xfrm>
            </p:grpSpPr>
            <p:cxnSp>
              <p:nvCxnSpPr>
                <p:cNvPr id="1557" name="Google Shape;1557;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59" name="Google Shape;1559;p60"/>
            <p:cNvGrpSpPr/>
            <p:nvPr/>
          </p:nvGrpSpPr>
          <p:grpSpPr>
            <a:xfrm>
              <a:off x="286625" y="3923799"/>
              <a:ext cx="133200" cy="133200"/>
              <a:chOff x="286625" y="3648899"/>
              <a:chExt cx="133200" cy="133200"/>
            </a:xfrm>
          </p:grpSpPr>
          <p:sp>
            <p:nvSpPr>
              <p:cNvPr id="1560" name="Google Shape;1560;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2" name="Google Shape;1562;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6" name="Google Shape;1566;p60"/>
          <p:cNvPicPr preferRelativeResize="0"/>
          <p:nvPr/>
        </p:nvPicPr>
        <p:blipFill rotWithShape="1">
          <a:blip r:embed="rId5">
            <a:alphaModFix/>
          </a:blip>
          <a:srcRect b="0" l="0" r="0" t="71861"/>
          <a:stretch/>
        </p:blipFill>
        <p:spPr>
          <a:xfrm>
            <a:off x="1312300" y="965354"/>
            <a:ext cx="6519400" cy="3318794"/>
          </a:xfrm>
          <a:prstGeom prst="rect">
            <a:avLst/>
          </a:prstGeom>
          <a:noFill/>
          <a:ln>
            <a:noFill/>
          </a:ln>
        </p:spPr>
      </p:pic>
      <p:cxnSp>
        <p:nvCxnSpPr>
          <p:cNvPr id="1567" name="Google Shape;1567;p6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6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ClubMember.h</a:t>
            </a:r>
            <a:endParaRPr sz="1000">
              <a:solidFill>
                <a:schemeClr val="dk2"/>
              </a:solidFill>
              <a:latin typeface="Oswald"/>
              <a:ea typeface="Oswald"/>
              <a:cs typeface="Oswald"/>
              <a:sym typeface="Oswald"/>
            </a:endParaRPr>
          </a:p>
        </p:txBody>
      </p:sp>
      <p:grpSp>
        <p:nvGrpSpPr>
          <p:cNvPr id="1573" name="Google Shape;1573;p61"/>
          <p:cNvGrpSpPr/>
          <p:nvPr/>
        </p:nvGrpSpPr>
        <p:grpSpPr>
          <a:xfrm>
            <a:off x="299286" y="189025"/>
            <a:ext cx="133205" cy="119344"/>
            <a:chOff x="222150" y="185025"/>
            <a:chExt cx="170100" cy="152400"/>
          </a:xfrm>
        </p:grpSpPr>
        <p:cxnSp>
          <p:nvCxnSpPr>
            <p:cNvPr id="1574" name="Google Shape;1574;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75" name="Google Shape;1575;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76" name="Google Shape;1576;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77" name="Google Shape;1577;p61"/>
          <p:cNvGrpSpPr/>
          <p:nvPr/>
        </p:nvGrpSpPr>
        <p:grpSpPr>
          <a:xfrm>
            <a:off x="286625" y="3999999"/>
            <a:ext cx="145867" cy="958251"/>
            <a:chOff x="286625" y="3923799"/>
            <a:chExt cx="145867" cy="958251"/>
          </a:xfrm>
        </p:grpSpPr>
        <p:sp>
          <p:nvSpPr>
            <p:cNvPr id="1578" name="Google Shape;1578;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61"/>
            <p:cNvGrpSpPr/>
            <p:nvPr/>
          </p:nvGrpSpPr>
          <p:grpSpPr>
            <a:xfrm>
              <a:off x="298112" y="4342643"/>
              <a:ext cx="110182" cy="126862"/>
              <a:chOff x="281100" y="2027800"/>
              <a:chExt cx="140700" cy="162000"/>
            </a:xfrm>
          </p:grpSpPr>
          <p:sp>
            <p:nvSpPr>
              <p:cNvPr id="1580" name="Google Shape;1580;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61"/>
              <p:cNvGrpSpPr/>
              <p:nvPr/>
            </p:nvGrpSpPr>
            <p:grpSpPr>
              <a:xfrm>
                <a:off x="308875" y="2088450"/>
                <a:ext cx="85200" cy="40700"/>
                <a:chOff x="308875" y="2087000"/>
                <a:chExt cx="85200" cy="40700"/>
              </a:xfrm>
            </p:grpSpPr>
            <p:cxnSp>
              <p:nvCxnSpPr>
                <p:cNvPr id="1582" name="Google Shape;1582;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83" name="Google Shape;1583;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84" name="Google Shape;1584;p61"/>
            <p:cNvGrpSpPr/>
            <p:nvPr/>
          </p:nvGrpSpPr>
          <p:grpSpPr>
            <a:xfrm>
              <a:off x="286625" y="3923799"/>
              <a:ext cx="133200" cy="133200"/>
              <a:chOff x="286625" y="3648899"/>
              <a:chExt cx="133200" cy="133200"/>
            </a:xfrm>
          </p:grpSpPr>
          <p:sp>
            <p:nvSpPr>
              <p:cNvPr id="1585" name="Google Shape;1585;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7" name="Google Shape;1587;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1" name="Google Shape;1591;p61"/>
          <p:cNvPicPr preferRelativeResize="0"/>
          <p:nvPr/>
        </p:nvPicPr>
        <p:blipFill rotWithShape="1">
          <a:blip r:embed="rId5">
            <a:alphaModFix/>
          </a:blip>
          <a:srcRect b="61952" l="0" r="0" t="0"/>
          <a:stretch/>
        </p:blipFill>
        <p:spPr>
          <a:xfrm>
            <a:off x="1129213" y="1198900"/>
            <a:ext cx="6885577" cy="2745701"/>
          </a:xfrm>
          <a:prstGeom prst="rect">
            <a:avLst/>
          </a:prstGeom>
          <a:noFill/>
          <a:ln>
            <a:noFill/>
          </a:ln>
        </p:spPr>
      </p:pic>
      <p:cxnSp>
        <p:nvCxnSpPr>
          <p:cNvPr id="1592" name="Google Shape;1592;p61">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6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ClubMember.h</a:t>
            </a:r>
            <a:endParaRPr sz="1000">
              <a:solidFill>
                <a:schemeClr val="dk2"/>
              </a:solidFill>
              <a:latin typeface="Oswald"/>
              <a:ea typeface="Oswald"/>
              <a:cs typeface="Oswald"/>
              <a:sym typeface="Oswald"/>
            </a:endParaRPr>
          </a:p>
        </p:txBody>
      </p:sp>
      <p:grpSp>
        <p:nvGrpSpPr>
          <p:cNvPr id="1598" name="Google Shape;1598;p62"/>
          <p:cNvGrpSpPr/>
          <p:nvPr/>
        </p:nvGrpSpPr>
        <p:grpSpPr>
          <a:xfrm>
            <a:off x="299286" y="189025"/>
            <a:ext cx="133205" cy="119344"/>
            <a:chOff x="222150" y="185025"/>
            <a:chExt cx="170100" cy="152400"/>
          </a:xfrm>
        </p:grpSpPr>
        <p:cxnSp>
          <p:nvCxnSpPr>
            <p:cNvPr id="1599" name="Google Shape;159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00" name="Google Shape;160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01" name="Google Shape;160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02" name="Google Shape;1602;p62"/>
          <p:cNvGrpSpPr/>
          <p:nvPr/>
        </p:nvGrpSpPr>
        <p:grpSpPr>
          <a:xfrm>
            <a:off x="286625" y="3999999"/>
            <a:ext cx="145867" cy="958251"/>
            <a:chOff x="286625" y="3923799"/>
            <a:chExt cx="145867" cy="958251"/>
          </a:xfrm>
        </p:grpSpPr>
        <p:sp>
          <p:nvSpPr>
            <p:cNvPr id="1603" name="Google Shape;160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62"/>
            <p:cNvGrpSpPr/>
            <p:nvPr/>
          </p:nvGrpSpPr>
          <p:grpSpPr>
            <a:xfrm>
              <a:off x="298112" y="4342643"/>
              <a:ext cx="110182" cy="126862"/>
              <a:chOff x="281100" y="2027800"/>
              <a:chExt cx="140700" cy="162000"/>
            </a:xfrm>
          </p:grpSpPr>
          <p:sp>
            <p:nvSpPr>
              <p:cNvPr id="1605" name="Google Shape;160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6" name="Google Shape;1606;p62"/>
              <p:cNvGrpSpPr/>
              <p:nvPr/>
            </p:nvGrpSpPr>
            <p:grpSpPr>
              <a:xfrm>
                <a:off x="308875" y="2088450"/>
                <a:ext cx="85200" cy="40700"/>
                <a:chOff x="308875" y="2087000"/>
                <a:chExt cx="85200" cy="40700"/>
              </a:xfrm>
            </p:grpSpPr>
            <p:cxnSp>
              <p:nvCxnSpPr>
                <p:cNvPr id="1607" name="Google Shape;160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08" name="Google Shape;160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09" name="Google Shape;1609;p62"/>
            <p:cNvGrpSpPr/>
            <p:nvPr/>
          </p:nvGrpSpPr>
          <p:grpSpPr>
            <a:xfrm>
              <a:off x="286625" y="3923799"/>
              <a:ext cx="133200" cy="133200"/>
              <a:chOff x="286625" y="3648899"/>
              <a:chExt cx="133200" cy="133200"/>
            </a:xfrm>
          </p:grpSpPr>
          <p:sp>
            <p:nvSpPr>
              <p:cNvPr id="1610" name="Google Shape;161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2" name="Google Shape;1612;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6" name="Google Shape;1616;p62"/>
          <p:cNvPicPr preferRelativeResize="0"/>
          <p:nvPr/>
        </p:nvPicPr>
        <p:blipFill rotWithShape="1">
          <a:blip r:embed="rId5">
            <a:alphaModFix/>
          </a:blip>
          <a:srcRect b="0" l="0" r="0" t="37464"/>
          <a:stretch/>
        </p:blipFill>
        <p:spPr>
          <a:xfrm>
            <a:off x="1836975" y="779263"/>
            <a:ext cx="5470050" cy="3584976"/>
          </a:xfrm>
          <a:prstGeom prst="rect">
            <a:avLst/>
          </a:prstGeom>
          <a:noFill/>
          <a:ln>
            <a:noFill/>
          </a:ln>
        </p:spPr>
      </p:pic>
      <p:cxnSp>
        <p:nvCxnSpPr>
          <p:cNvPr id="1617" name="Google Shape;1617;p62">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1" name="Shape 1621"/>
        <p:cNvGrpSpPr/>
        <p:nvPr/>
      </p:nvGrpSpPr>
      <p:grpSpPr>
        <a:xfrm>
          <a:off x="0" y="0"/>
          <a:ext cx="0" cy="0"/>
          <a:chOff x="0" y="0"/>
          <a:chExt cx="0" cy="0"/>
        </a:xfrm>
      </p:grpSpPr>
      <p:pic>
        <p:nvPicPr>
          <p:cNvPr id="1622" name="Google Shape;1622;p63"/>
          <p:cNvPicPr preferRelativeResize="0"/>
          <p:nvPr/>
        </p:nvPicPr>
        <p:blipFill>
          <a:blip r:embed="rId4">
            <a:alphaModFix/>
          </a:blip>
          <a:stretch>
            <a:fillRect/>
          </a:stretch>
        </p:blipFill>
        <p:spPr>
          <a:xfrm>
            <a:off x="2967400" y="791300"/>
            <a:ext cx="3275150" cy="3549900"/>
          </a:xfrm>
          <a:prstGeom prst="rect">
            <a:avLst/>
          </a:prstGeom>
          <a:noFill/>
          <a:ln>
            <a:noFill/>
          </a:ln>
        </p:spPr>
      </p:pic>
      <p:sp>
        <p:nvSpPr>
          <p:cNvPr id="1623" name="Google Shape;1623;p63"/>
          <p:cNvSpPr txBox="1"/>
          <p:nvPr>
            <p:ph idx="4294967295" type="title"/>
          </p:nvPr>
        </p:nvSpPr>
        <p:spPr>
          <a:xfrm>
            <a:off x="2981825" y="1888300"/>
            <a:ext cx="3260700" cy="14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&lt;BOOK ARRAY CLASS&gt;</a:t>
            </a:r>
            <a:endParaRPr sz="5000"/>
          </a:p>
        </p:txBody>
      </p:sp>
      <p:sp>
        <p:nvSpPr>
          <p:cNvPr id="1624" name="Google Shape;1624;p63"/>
          <p:cNvSpPr txBox="1"/>
          <p:nvPr>
            <p:ph idx="4294967295" type="title"/>
          </p:nvPr>
        </p:nvSpPr>
        <p:spPr>
          <a:xfrm>
            <a:off x="2981825" y="806100"/>
            <a:ext cx="3260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2"/>
                </a:solidFill>
              </a:rPr>
              <a:t>&lt;08&gt;</a:t>
            </a:r>
            <a:endParaRPr sz="5000">
              <a:solidFill>
                <a:schemeClr val="accent2"/>
              </a:solidFill>
            </a:endParaRPr>
          </a:p>
        </p:txBody>
      </p:sp>
      <p:pic>
        <p:nvPicPr>
          <p:cNvPr id="1625" name="Google Shape;1625;p63"/>
          <p:cNvPicPr preferRelativeResize="0"/>
          <p:nvPr/>
        </p:nvPicPr>
        <p:blipFill>
          <a:blip r:embed="rId5">
            <a:alphaModFix/>
          </a:blip>
          <a:stretch>
            <a:fillRect/>
          </a:stretch>
        </p:blipFill>
        <p:spPr>
          <a:xfrm>
            <a:off x="707175" y="95975"/>
            <a:ext cx="3486600" cy="557850"/>
          </a:xfrm>
          <a:prstGeom prst="rect">
            <a:avLst/>
          </a:prstGeom>
          <a:noFill/>
          <a:ln>
            <a:noFill/>
          </a:ln>
        </p:spPr>
      </p:pic>
      <p:sp>
        <p:nvSpPr>
          <p:cNvPr id="1626" name="Google Shape;1626;p6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 Array</a:t>
            </a:r>
            <a:r>
              <a:rPr lang="en" sz="1000">
                <a:solidFill>
                  <a:schemeClr val="dk2"/>
                </a:solidFill>
                <a:latin typeface="Oswald"/>
                <a:ea typeface="Oswald"/>
                <a:cs typeface="Oswald"/>
                <a:sym typeface="Oswald"/>
              </a:rPr>
              <a:t> Class</a:t>
            </a:r>
            <a:endParaRPr sz="1000">
              <a:solidFill>
                <a:schemeClr val="dk2"/>
              </a:solidFill>
              <a:latin typeface="Oswald"/>
              <a:ea typeface="Oswald"/>
              <a:cs typeface="Oswald"/>
              <a:sym typeface="Oswald"/>
            </a:endParaRPr>
          </a:p>
        </p:txBody>
      </p:sp>
      <p:pic>
        <p:nvPicPr>
          <p:cNvPr id="1627" name="Google Shape;1627;p63"/>
          <p:cNvPicPr preferRelativeResize="0"/>
          <p:nvPr/>
        </p:nvPicPr>
        <p:blipFill>
          <a:blip r:embed="rId6">
            <a:alphaModFix/>
          </a:blip>
          <a:stretch>
            <a:fillRect/>
          </a:stretch>
        </p:blipFill>
        <p:spPr>
          <a:xfrm>
            <a:off x="5723075" y="4581025"/>
            <a:ext cx="3200400" cy="476250"/>
          </a:xfrm>
          <a:prstGeom prst="rect">
            <a:avLst/>
          </a:prstGeom>
          <a:noFill/>
          <a:ln>
            <a:noFill/>
          </a:ln>
        </p:spPr>
      </p:pic>
      <p:cxnSp>
        <p:nvCxnSpPr>
          <p:cNvPr id="1628" name="Google Shape;1628;p63">
            <a:hlinkClick action="ppaction://hlinkshowjump?jump=nextslide"/>
          </p:cNvPr>
          <p:cNvCxnSpPr/>
          <p:nvPr/>
        </p:nvCxnSpPr>
        <p:spPr>
          <a:xfrm>
            <a:off x="8167825" y="2713538"/>
            <a:ext cx="0" cy="740100"/>
          </a:xfrm>
          <a:prstGeom prst="straightConnector1">
            <a:avLst/>
          </a:prstGeom>
          <a:noFill/>
          <a:ln cap="flat" cmpd="sng" w="9525">
            <a:solidFill>
              <a:schemeClr val="dk2"/>
            </a:solidFill>
            <a:prstDash val="solid"/>
            <a:round/>
            <a:headEnd len="med" w="med" type="none"/>
            <a:tailEnd len="med" w="med" type="stealth"/>
          </a:ln>
        </p:spPr>
      </p:cxnSp>
      <p:pic>
        <p:nvPicPr>
          <p:cNvPr id="1629" name="Google Shape;1629;p63"/>
          <p:cNvPicPr preferRelativeResize="0"/>
          <p:nvPr/>
        </p:nvPicPr>
        <p:blipFill>
          <a:blip r:embed="rId7">
            <a:alphaModFix/>
          </a:blip>
          <a:stretch>
            <a:fillRect/>
          </a:stretch>
        </p:blipFill>
        <p:spPr>
          <a:xfrm>
            <a:off x="7296800" y="3822575"/>
            <a:ext cx="976400" cy="285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64"/>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BkArray.cc</a:t>
            </a:r>
            <a:endParaRPr sz="1000">
              <a:solidFill>
                <a:schemeClr val="dk2"/>
              </a:solidFill>
              <a:latin typeface="Oswald"/>
              <a:ea typeface="Oswald"/>
              <a:cs typeface="Oswald"/>
              <a:sym typeface="Oswald"/>
            </a:endParaRPr>
          </a:p>
        </p:txBody>
      </p:sp>
      <p:grpSp>
        <p:nvGrpSpPr>
          <p:cNvPr id="1635" name="Google Shape;1635;p64"/>
          <p:cNvGrpSpPr/>
          <p:nvPr/>
        </p:nvGrpSpPr>
        <p:grpSpPr>
          <a:xfrm>
            <a:off x="299286" y="189025"/>
            <a:ext cx="133205" cy="119344"/>
            <a:chOff x="222150" y="185025"/>
            <a:chExt cx="170100" cy="152400"/>
          </a:xfrm>
        </p:grpSpPr>
        <p:cxnSp>
          <p:nvCxnSpPr>
            <p:cNvPr id="1636" name="Google Shape;1636;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37" name="Google Shape;1637;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38" name="Google Shape;1638;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39" name="Google Shape;1639;p64"/>
          <p:cNvGrpSpPr/>
          <p:nvPr/>
        </p:nvGrpSpPr>
        <p:grpSpPr>
          <a:xfrm>
            <a:off x="286625" y="3999999"/>
            <a:ext cx="145867" cy="958251"/>
            <a:chOff x="286625" y="3923799"/>
            <a:chExt cx="145867" cy="958251"/>
          </a:xfrm>
        </p:grpSpPr>
        <p:sp>
          <p:nvSpPr>
            <p:cNvPr id="1640" name="Google Shape;1640;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64"/>
            <p:cNvGrpSpPr/>
            <p:nvPr/>
          </p:nvGrpSpPr>
          <p:grpSpPr>
            <a:xfrm>
              <a:off x="298112" y="4342643"/>
              <a:ext cx="110182" cy="126862"/>
              <a:chOff x="281100" y="2027800"/>
              <a:chExt cx="140700" cy="162000"/>
            </a:xfrm>
          </p:grpSpPr>
          <p:sp>
            <p:nvSpPr>
              <p:cNvPr id="1642" name="Google Shape;1642;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3" name="Google Shape;1643;p64"/>
              <p:cNvGrpSpPr/>
              <p:nvPr/>
            </p:nvGrpSpPr>
            <p:grpSpPr>
              <a:xfrm>
                <a:off x="308875" y="2088450"/>
                <a:ext cx="85200" cy="40700"/>
                <a:chOff x="308875" y="2087000"/>
                <a:chExt cx="85200" cy="40700"/>
              </a:xfrm>
            </p:grpSpPr>
            <p:cxnSp>
              <p:nvCxnSpPr>
                <p:cNvPr id="1644" name="Google Shape;1644;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45" name="Google Shape;1645;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46" name="Google Shape;1646;p64"/>
            <p:cNvGrpSpPr/>
            <p:nvPr/>
          </p:nvGrpSpPr>
          <p:grpSpPr>
            <a:xfrm>
              <a:off x="286625" y="3923799"/>
              <a:ext cx="133200" cy="133200"/>
              <a:chOff x="286625" y="3648899"/>
              <a:chExt cx="133200" cy="133200"/>
            </a:xfrm>
          </p:grpSpPr>
          <p:sp>
            <p:nvSpPr>
              <p:cNvPr id="1647" name="Google Shape;1647;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9" name="Google Shape;1649;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3" name="Google Shape;1653;p64"/>
          <p:cNvPicPr preferRelativeResize="0"/>
          <p:nvPr/>
        </p:nvPicPr>
        <p:blipFill rotWithShape="1">
          <a:blip r:embed="rId5">
            <a:alphaModFix/>
          </a:blip>
          <a:srcRect b="51262" l="0" r="0" t="0"/>
          <a:stretch/>
        </p:blipFill>
        <p:spPr>
          <a:xfrm>
            <a:off x="1708713" y="873650"/>
            <a:ext cx="5726576" cy="3526277"/>
          </a:xfrm>
          <a:prstGeom prst="rect">
            <a:avLst/>
          </a:prstGeom>
          <a:noFill/>
          <a:ln>
            <a:noFill/>
          </a:ln>
        </p:spPr>
      </p:pic>
      <p:cxnSp>
        <p:nvCxnSpPr>
          <p:cNvPr id="1654" name="Google Shape;1654;p64">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6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BkArray.cc</a:t>
            </a:r>
            <a:endParaRPr sz="1000">
              <a:solidFill>
                <a:schemeClr val="dk2"/>
              </a:solidFill>
              <a:latin typeface="Oswald"/>
              <a:ea typeface="Oswald"/>
              <a:cs typeface="Oswald"/>
              <a:sym typeface="Oswald"/>
            </a:endParaRPr>
          </a:p>
        </p:txBody>
      </p:sp>
      <p:grpSp>
        <p:nvGrpSpPr>
          <p:cNvPr id="1660" name="Google Shape;1660;p65"/>
          <p:cNvGrpSpPr/>
          <p:nvPr/>
        </p:nvGrpSpPr>
        <p:grpSpPr>
          <a:xfrm>
            <a:off x="299286" y="189025"/>
            <a:ext cx="133205" cy="119344"/>
            <a:chOff x="222150" y="185025"/>
            <a:chExt cx="170100" cy="152400"/>
          </a:xfrm>
        </p:grpSpPr>
        <p:cxnSp>
          <p:nvCxnSpPr>
            <p:cNvPr id="1661" name="Google Shape;1661;p6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2" name="Google Shape;1662;p6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3" name="Google Shape;1663;p6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64" name="Google Shape;1664;p65"/>
          <p:cNvGrpSpPr/>
          <p:nvPr/>
        </p:nvGrpSpPr>
        <p:grpSpPr>
          <a:xfrm>
            <a:off x="286625" y="3999999"/>
            <a:ext cx="145867" cy="958251"/>
            <a:chOff x="286625" y="3923799"/>
            <a:chExt cx="145867" cy="958251"/>
          </a:xfrm>
        </p:grpSpPr>
        <p:sp>
          <p:nvSpPr>
            <p:cNvPr id="1665" name="Google Shape;1665;p6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65"/>
            <p:cNvGrpSpPr/>
            <p:nvPr/>
          </p:nvGrpSpPr>
          <p:grpSpPr>
            <a:xfrm>
              <a:off x="298112" y="4342643"/>
              <a:ext cx="110182" cy="126862"/>
              <a:chOff x="281100" y="2027800"/>
              <a:chExt cx="140700" cy="162000"/>
            </a:xfrm>
          </p:grpSpPr>
          <p:sp>
            <p:nvSpPr>
              <p:cNvPr id="1667" name="Google Shape;1667;p6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65"/>
              <p:cNvGrpSpPr/>
              <p:nvPr/>
            </p:nvGrpSpPr>
            <p:grpSpPr>
              <a:xfrm>
                <a:off x="308875" y="2088450"/>
                <a:ext cx="85200" cy="40700"/>
                <a:chOff x="308875" y="2087000"/>
                <a:chExt cx="85200" cy="40700"/>
              </a:xfrm>
            </p:grpSpPr>
            <p:cxnSp>
              <p:nvCxnSpPr>
                <p:cNvPr id="1669" name="Google Shape;1669;p6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70" name="Google Shape;1670;p6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71" name="Google Shape;1671;p65"/>
            <p:cNvGrpSpPr/>
            <p:nvPr/>
          </p:nvGrpSpPr>
          <p:grpSpPr>
            <a:xfrm>
              <a:off x="286625" y="3923799"/>
              <a:ext cx="133200" cy="133200"/>
              <a:chOff x="286625" y="3648899"/>
              <a:chExt cx="133200" cy="133200"/>
            </a:xfrm>
          </p:grpSpPr>
          <p:sp>
            <p:nvSpPr>
              <p:cNvPr id="1672" name="Google Shape;1672;p6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4" name="Google Shape;1674;p6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8" name="Google Shape;1678;p65"/>
          <p:cNvPicPr preferRelativeResize="0"/>
          <p:nvPr/>
        </p:nvPicPr>
        <p:blipFill rotWithShape="1">
          <a:blip r:embed="rId5">
            <a:alphaModFix/>
          </a:blip>
          <a:srcRect b="3508" l="0" r="0" t="48557"/>
          <a:stretch/>
        </p:blipFill>
        <p:spPr>
          <a:xfrm>
            <a:off x="1743000" y="906651"/>
            <a:ext cx="5657999" cy="3426652"/>
          </a:xfrm>
          <a:prstGeom prst="rect">
            <a:avLst/>
          </a:prstGeom>
          <a:noFill/>
          <a:ln>
            <a:noFill/>
          </a:ln>
        </p:spPr>
      </p:pic>
      <p:cxnSp>
        <p:nvCxnSpPr>
          <p:cNvPr id="1679" name="Google Shape;1679;p65">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6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BkArray.cc</a:t>
            </a:r>
            <a:endParaRPr sz="1000">
              <a:solidFill>
                <a:schemeClr val="dk2"/>
              </a:solidFill>
              <a:latin typeface="Oswald"/>
              <a:ea typeface="Oswald"/>
              <a:cs typeface="Oswald"/>
              <a:sym typeface="Oswald"/>
            </a:endParaRPr>
          </a:p>
        </p:txBody>
      </p:sp>
      <p:grpSp>
        <p:nvGrpSpPr>
          <p:cNvPr id="1685" name="Google Shape;1685;p66"/>
          <p:cNvGrpSpPr/>
          <p:nvPr/>
        </p:nvGrpSpPr>
        <p:grpSpPr>
          <a:xfrm>
            <a:off x="299286" y="189025"/>
            <a:ext cx="133205" cy="119344"/>
            <a:chOff x="222150" y="185025"/>
            <a:chExt cx="170100" cy="152400"/>
          </a:xfrm>
        </p:grpSpPr>
        <p:cxnSp>
          <p:nvCxnSpPr>
            <p:cNvPr id="1686" name="Google Shape;1686;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87" name="Google Shape;1687;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88" name="Google Shape;1688;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89" name="Google Shape;1689;p66"/>
          <p:cNvGrpSpPr/>
          <p:nvPr/>
        </p:nvGrpSpPr>
        <p:grpSpPr>
          <a:xfrm>
            <a:off x="286625" y="3999999"/>
            <a:ext cx="145867" cy="958251"/>
            <a:chOff x="286625" y="3923799"/>
            <a:chExt cx="145867" cy="958251"/>
          </a:xfrm>
        </p:grpSpPr>
        <p:sp>
          <p:nvSpPr>
            <p:cNvPr id="1690" name="Google Shape;1690;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1" name="Google Shape;1691;p66"/>
            <p:cNvGrpSpPr/>
            <p:nvPr/>
          </p:nvGrpSpPr>
          <p:grpSpPr>
            <a:xfrm>
              <a:off x="298112" y="4342643"/>
              <a:ext cx="110182" cy="126862"/>
              <a:chOff x="281100" y="2027800"/>
              <a:chExt cx="140700" cy="162000"/>
            </a:xfrm>
          </p:grpSpPr>
          <p:sp>
            <p:nvSpPr>
              <p:cNvPr id="1692" name="Google Shape;1692;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3" name="Google Shape;1693;p66"/>
              <p:cNvGrpSpPr/>
              <p:nvPr/>
            </p:nvGrpSpPr>
            <p:grpSpPr>
              <a:xfrm>
                <a:off x="308875" y="2088450"/>
                <a:ext cx="85200" cy="40700"/>
                <a:chOff x="308875" y="2087000"/>
                <a:chExt cx="85200" cy="40700"/>
              </a:xfrm>
            </p:grpSpPr>
            <p:cxnSp>
              <p:nvCxnSpPr>
                <p:cNvPr id="1694" name="Google Shape;1694;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96" name="Google Shape;1696;p66"/>
            <p:cNvGrpSpPr/>
            <p:nvPr/>
          </p:nvGrpSpPr>
          <p:grpSpPr>
            <a:xfrm>
              <a:off x="286625" y="3923799"/>
              <a:ext cx="133200" cy="133200"/>
              <a:chOff x="286625" y="3648899"/>
              <a:chExt cx="133200" cy="133200"/>
            </a:xfrm>
          </p:grpSpPr>
          <p:sp>
            <p:nvSpPr>
              <p:cNvPr id="1697" name="Google Shape;1697;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9" name="Google Shape;1699;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3" name="Google Shape;1703;p66"/>
          <p:cNvPicPr preferRelativeResize="0"/>
          <p:nvPr/>
        </p:nvPicPr>
        <p:blipFill rotWithShape="1">
          <a:blip r:embed="rId5">
            <a:alphaModFix/>
          </a:blip>
          <a:srcRect b="9042" l="0" r="0" t="12049"/>
          <a:stretch/>
        </p:blipFill>
        <p:spPr>
          <a:xfrm>
            <a:off x="1126663" y="913900"/>
            <a:ext cx="6890676" cy="3410125"/>
          </a:xfrm>
          <a:prstGeom prst="rect">
            <a:avLst/>
          </a:prstGeom>
          <a:noFill/>
          <a:ln>
            <a:noFill/>
          </a:ln>
        </p:spPr>
      </p:pic>
      <p:cxnSp>
        <p:nvCxnSpPr>
          <p:cNvPr id="1704" name="Google Shape;1704;p6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1"/>
          <p:cNvSpPr txBox="1"/>
          <p:nvPr>
            <p:ph type="title"/>
          </p:nvPr>
        </p:nvSpPr>
        <p:spPr>
          <a:xfrm>
            <a:off x="1787275" y="143765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 CLUB CLASS</a:t>
            </a:r>
            <a:endParaRPr/>
          </a:p>
        </p:txBody>
      </p:sp>
      <p:sp>
        <p:nvSpPr>
          <p:cNvPr id="638" name="Google Shape;638;p31"/>
          <p:cNvSpPr txBox="1"/>
          <p:nvPr>
            <p:ph idx="2" type="title"/>
          </p:nvPr>
        </p:nvSpPr>
        <p:spPr>
          <a:xfrm>
            <a:off x="884275" y="143763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a:t>
            </a:r>
            <a:endParaRPr/>
          </a:p>
        </p:txBody>
      </p:sp>
      <p:sp>
        <p:nvSpPr>
          <p:cNvPr id="639" name="Google Shape;639;p31"/>
          <p:cNvSpPr txBox="1"/>
          <p:nvPr>
            <p:ph idx="3" type="title"/>
          </p:nvPr>
        </p:nvSpPr>
        <p:spPr>
          <a:xfrm>
            <a:off x="5530925" y="1322725"/>
            <a:ext cx="2645700" cy="74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MAKEFILE</a:t>
            </a:r>
            <a:endParaRPr/>
          </a:p>
        </p:txBody>
      </p:sp>
      <p:sp>
        <p:nvSpPr>
          <p:cNvPr id="640" name="Google Shape;640;p31"/>
          <p:cNvSpPr txBox="1"/>
          <p:nvPr>
            <p:ph idx="4" type="title"/>
          </p:nvPr>
        </p:nvSpPr>
        <p:spPr>
          <a:xfrm>
            <a:off x="4694525" y="143763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641" name="Google Shape;641;p31"/>
          <p:cNvSpPr txBox="1"/>
          <p:nvPr>
            <p:ph idx="6" type="title"/>
          </p:nvPr>
        </p:nvSpPr>
        <p:spPr>
          <a:xfrm>
            <a:off x="1828325" y="2428300"/>
            <a:ext cx="2907300" cy="9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EXECUTION OF THE CODE </a:t>
            </a:r>
            <a:endParaRPr/>
          </a:p>
          <a:p>
            <a:pPr indent="0" lvl="0" marL="0" rtl="0" algn="l">
              <a:spcBef>
                <a:spcPts val="0"/>
              </a:spcBef>
              <a:spcAft>
                <a:spcPts val="0"/>
              </a:spcAft>
              <a:buNone/>
            </a:pPr>
            <a:r>
              <a:t/>
            </a:r>
            <a:endParaRPr/>
          </a:p>
        </p:txBody>
      </p:sp>
      <p:sp>
        <p:nvSpPr>
          <p:cNvPr id="642" name="Google Shape;642;p31"/>
          <p:cNvSpPr txBox="1"/>
          <p:nvPr>
            <p:ph idx="7" type="title"/>
          </p:nvPr>
        </p:nvSpPr>
        <p:spPr>
          <a:xfrm>
            <a:off x="92532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643" name="Google Shape;643;p31"/>
          <p:cNvSpPr txBox="1"/>
          <p:nvPr>
            <p:ph idx="9" type="title"/>
          </p:nvPr>
        </p:nvSpPr>
        <p:spPr>
          <a:xfrm>
            <a:off x="5571975" y="2428300"/>
            <a:ext cx="2692800" cy="104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/TEAMWORK &amp; PROJECT </a:t>
            </a:r>
            <a:r>
              <a:rPr lang="en"/>
              <a:t>MANAGEMENT</a:t>
            </a:r>
            <a:endParaRPr/>
          </a:p>
        </p:txBody>
      </p:sp>
      <p:sp>
        <p:nvSpPr>
          <p:cNvPr id="644" name="Google Shape;644;p31"/>
          <p:cNvSpPr txBox="1"/>
          <p:nvPr>
            <p:ph idx="13" type="title"/>
          </p:nvPr>
        </p:nvSpPr>
        <p:spPr>
          <a:xfrm>
            <a:off x="4735575" y="251557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/14</a:t>
            </a:r>
            <a:endParaRPr/>
          </a:p>
        </p:txBody>
      </p:sp>
      <p:sp>
        <p:nvSpPr>
          <p:cNvPr id="645" name="Google Shape;645;p31"/>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646" name="Google Shape;646;p3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Table of Contents</a:t>
            </a:r>
            <a:endParaRPr sz="1000">
              <a:solidFill>
                <a:schemeClr val="dk2"/>
              </a:solidFill>
              <a:latin typeface="Oswald"/>
              <a:ea typeface="Oswald"/>
              <a:cs typeface="Oswald"/>
              <a:sym typeface="Oswald"/>
            </a:endParaRPr>
          </a:p>
        </p:txBody>
      </p:sp>
      <p:grpSp>
        <p:nvGrpSpPr>
          <p:cNvPr id="647" name="Google Shape;647;p31"/>
          <p:cNvGrpSpPr/>
          <p:nvPr/>
        </p:nvGrpSpPr>
        <p:grpSpPr>
          <a:xfrm>
            <a:off x="299286" y="189025"/>
            <a:ext cx="133205" cy="119344"/>
            <a:chOff x="222150" y="185025"/>
            <a:chExt cx="170100" cy="152400"/>
          </a:xfrm>
        </p:grpSpPr>
        <p:cxnSp>
          <p:nvCxnSpPr>
            <p:cNvPr id="648" name="Google Shape;648;p3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49" name="Google Shape;649;p3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50" name="Google Shape;650;p3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51" name="Google Shape;651;p31"/>
          <p:cNvGrpSpPr/>
          <p:nvPr/>
        </p:nvGrpSpPr>
        <p:grpSpPr>
          <a:xfrm>
            <a:off x="286625" y="3999999"/>
            <a:ext cx="145867" cy="958251"/>
            <a:chOff x="286625" y="3923799"/>
            <a:chExt cx="145867" cy="958251"/>
          </a:xfrm>
        </p:grpSpPr>
        <p:sp>
          <p:nvSpPr>
            <p:cNvPr id="652" name="Google Shape;652;p3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31"/>
            <p:cNvGrpSpPr/>
            <p:nvPr/>
          </p:nvGrpSpPr>
          <p:grpSpPr>
            <a:xfrm>
              <a:off x="298112" y="4342643"/>
              <a:ext cx="110182" cy="126862"/>
              <a:chOff x="281100" y="2027800"/>
              <a:chExt cx="140700" cy="162000"/>
            </a:xfrm>
          </p:grpSpPr>
          <p:sp>
            <p:nvSpPr>
              <p:cNvPr id="654" name="Google Shape;654;p3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31"/>
              <p:cNvGrpSpPr/>
              <p:nvPr/>
            </p:nvGrpSpPr>
            <p:grpSpPr>
              <a:xfrm>
                <a:off x="308875" y="2088450"/>
                <a:ext cx="85200" cy="40700"/>
                <a:chOff x="308875" y="2087000"/>
                <a:chExt cx="85200" cy="40700"/>
              </a:xfrm>
            </p:grpSpPr>
            <p:cxnSp>
              <p:nvCxnSpPr>
                <p:cNvPr id="656" name="Google Shape;656;p3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3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8" name="Google Shape;658;p31"/>
            <p:cNvGrpSpPr/>
            <p:nvPr/>
          </p:nvGrpSpPr>
          <p:grpSpPr>
            <a:xfrm>
              <a:off x="286625" y="3923799"/>
              <a:ext cx="133200" cy="133200"/>
              <a:chOff x="286625" y="3648899"/>
              <a:chExt cx="133200" cy="133200"/>
            </a:xfrm>
          </p:grpSpPr>
          <p:sp>
            <p:nvSpPr>
              <p:cNvPr id="659" name="Google Shape;659;p3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1" name="Google Shape;661;p3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1"/>
          <p:cNvGrpSpPr/>
          <p:nvPr/>
        </p:nvGrpSpPr>
        <p:grpSpPr>
          <a:xfrm>
            <a:off x="7819199" y="752550"/>
            <a:ext cx="604800" cy="147600"/>
            <a:chOff x="7688649" y="828750"/>
            <a:chExt cx="604800" cy="147600"/>
          </a:xfrm>
        </p:grpSpPr>
        <p:sp>
          <p:nvSpPr>
            <p:cNvPr id="666" name="Google Shape;666;p3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31"/>
          <p:cNvSpPr txBox="1"/>
          <p:nvPr>
            <p:ph idx="9" type="title"/>
          </p:nvPr>
        </p:nvSpPr>
        <p:spPr>
          <a:xfrm>
            <a:off x="4032825" y="3529049"/>
            <a:ext cx="2336400" cy="87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 &amp; REFLECTION</a:t>
            </a:r>
            <a:endParaRPr/>
          </a:p>
        </p:txBody>
      </p:sp>
      <p:sp>
        <p:nvSpPr>
          <p:cNvPr id="670" name="Google Shape;670;p31"/>
          <p:cNvSpPr txBox="1"/>
          <p:nvPr>
            <p:ph idx="13" type="title"/>
          </p:nvPr>
        </p:nvSpPr>
        <p:spPr>
          <a:xfrm>
            <a:off x="3196425" y="3529025"/>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8E7CC3"/>
                </a:solidFill>
              </a:rPr>
              <a:t>/15</a:t>
            </a:r>
            <a:endParaRPr>
              <a:solidFill>
                <a:srgbClr val="8E7CC3"/>
              </a:solidFill>
            </a:endParaRPr>
          </a:p>
        </p:txBody>
      </p:sp>
      <p:sp>
        <p:nvSpPr>
          <p:cNvPr id="671" name="Google Shape;671;p31"/>
          <p:cNvSpPr txBox="1"/>
          <p:nvPr>
            <p:ph idx="8" type="subTitle"/>
          </p:nvPr>
        </p:nvSpPr>
        <p:spPr>
          <a:xfrm>
            <a:off x="1828338" y="1864838"/>
            <a:ext cx="19005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Book.cc</a:t>
            </a:r>
            <a:endParaRPr/>
          </a:p>
          <a:p>
            <a:pPr indent="0" lvl="0" marL="0" rtl="0" algn="l">
              <a:spcBef>
                <a:spcPts val="0"/>
              </a:spcBef>
              <a:spcAft>
                <a:spcPts val="0"/>
              </a:spcAft>
              <a:buNone/>
            </a:pPr>
            <a:r>
              <a:rPr lang="en"/>
              <a:t>Book.h</a:t>
            </a:r>
            <a:endParaRPr/>
          </a:p>
        </p:txBody>
      </p:sp>
      <p:sp>
        <p:nvSpPr>
          <p:cNvPr id="672" name="Google Shape;672;p31"/>
          <p:cNvSpPr/>
          <p:nvPr/>
        </p:nvSpPr>
        <p:spPr>
          <a:xfrm>
            <a:off x="1552509" y="2107664"/>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grpSp>
        <p:nvGrpSpPr>
          <p:cNvPr id="673" name="Google Shape;673;p31"/>
          <p:cNvGrpSpPr/>
          <p:nvPr/>
        </p:nvGrpSpPr>
        <p:grpSpPr>
          <a:xfrm rot="281264">
            <a:off x="6603692" y="3404877"/>
            <a:ext cx="499968" cy="510296"/>
            <a:chOff x="1351729" y="1937970"/>
            <a:chExt cx="409009" cy="406384"/>
          </a:xfrm>
        </p:grpSpPr>
        <p:sp>
          <p:nvSpPr>
            <p:cNvPr id="674" name="Google Shape;674;p31"/>
            <p:cNvSpPr/>
            <p:nvPr/>
          </p:nvSpPr>
          <p:spPr>
            <a:xfrm>
              <a:off x="1539297" y="1937970"/>
              <a:ext cx="221441" cy="406384"/>
            </a:xfrm>
            <a:custGeom>
              <a:rect b="b" l="l" r="r" t="t"/>
              <a:pathLst>
                <a:path extrusionOk="0" h="14208" w="7742">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1351729" y="1937970"/>
              <a:ext cx="204165" cy="406384"/>
            </a:xfrm>
            <a:custGeom>
              <a:rect b="b" l="l" r="r" t="t"/>
              <a:pathLst>
                <a:path extrusionOk="0" h="14208" w="7138">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1439878" y="2065247"/>
              <a:ext cx="77570" cy="151822"/>
            </a:xfrm>
            <a:custGeom>
              <a:rect b="b" l="l" r="r" t="t"/>
              <a:pathLst>
                <a:path extrusionOk="0" h="5308" w="2712">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1594984" y="2065247"/>
              <a:ext cx="76912" cy="151822"/>
            </a:xfrm>
            <a:custGeom>
              <a:rect b="b" l="l" r="r" t="t"/>
              <a:pathLst>
                <a:path extrusionOk="0" h="5308" w="2689">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1545275" y="2065247"/>
              <a:ext cx="21881" cy="151822"/>
            </a:xfrm>
            <a:custGeom>
              <a:rect b="b" l="l" r="r" t="t"/>
              <a:pathLst>
                <a:path extrusionOk="0" h="5308" w="765">
                  <a:moveTo>
                    <a:pt x="0" y="0"/>
                  </a:moveTo>
                  <a:lnTo>
                    <a:pt x="0" y="5308"/>
                  </a:lnTo>
                  <a:lnTo>
                    <a:pt x="765" y="5308"/>
                  </a:lnTo>
                  <a:lnTo>
                    <a:pt x="7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31"/>
          <p:cNvGrpSpPr/>
          <p:nvPr/>
        </p:nvGrpSpPr>
        <p:grpSpPr>
          <a:xfrm rot="-408987">
            <a:off x="1337527" y="3316004"/>
            <a:ext cx="604781" cy="510300"/>
            <a:chOff x="7383596" y="3783317"/>
            <a:chExt cx="409009" cy="358644"/>
          </a:xfrm>
        </p:grpSpPr>
        <p:sp>
          <p:nvSpPr>
            <p:cNvPr id="680" name="Google Shape;680;p31"/>
            <p:cNvSpPr/>
            <p:nvPr/>
          </p:nvSpPr>
          <p:spPr>
            <a:xfrm>
              <a:off x="7573825" y="3868835"/>
              <a:ext cx="218781" cy="273125"/>
            </a:xfrm>
            <a:custGeom>
              <a:rect b="b" l="l" r="r" t="t"/>
              <a:pathLst>
                <a:path extrusionOk="0" h="9549" w="7649">
                  <a:moveTo>
                    <a:pt x="0" y="1"/>
                  </a:moveTo>
                  <a:lnTo>
                    <a:pt x="487" y="9549"/>
                  </a:lnTo>
                  <a:lnTo>
                    <a:pt x="7648" y="9549"/>
                  </a:lnTo>
                  <a:lnTo>
                    <a:pt x="7648" y="580"/>
                  </a:lnTo>
                  <a:lnTo>
                    <a:pt x="0" y="1"/>
                  </a:lnTo>
                  <a:close/>
                </a:path>
              </a:pathLst>
            </a:custGeom>
            <a:solidFill>
              <a:srgbClr val="0323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7383596" y="3868835"/>
              <a:ext cx="204193" cy="273125"/>
            </a:xfrm>
            <a:custGeom>
              <a:rect b="b" l="l" r="r" t="t"/>
              <a:pathLst>
                <a:path extrusionOk="0" h="9549" w="7139">
                  <a:moveTo>
                    <a:pt x="7138" y="1"/>
                  </a:moveTo>
                  <a:lnTo>
                    <a:pt x="0" y="580"/>
                  </a:lnTo>
                  <a:lnTo>
                    <a:pt x="0" y="9549"/>
                  </a:lnTo>
                  <a:lnTo>
                    <a:pt x="7138" y="9549"/>
                  </a:lnTo>
                  <a:lnTo>
                    <a:pt x="7138" y="1"/>
                  </a:lnTo>
                  <a:close/>
                </a:path>
              </a:pathLst>
            </a:custGeom>
            <a:solidFill>
              <a:srgbClr val="074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7573825" y="3783317"/>
              <a:ext cx="218781" cy="102111"/>
            </a:xfrm>
            <a:custGeom>
              <a:rect b="b" l="l" r="r" t="t"/>
              <a:pathLst>
                <a:path extrusionOk="0" h="3570" w="7649">
                  <a:moveTo>
                    <a:pt x="487" y="1"/>
                  </a:moveTo>
                  <a:lnTo>
                    <a:pt x="0" y="1832"/>
                  </a:lnTo>
                  <a:lnTo>
                    <a:pt x="487" y="3570"/>
                  </a:lnTo>
                  <a:lnTo>
                    <a:pt x="7648" y="3570"/>
                  </a:lnTo>
                  <a:lnTo>
                    <a:pt x="76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7383596" y="3783317"/>
              <a:ext cx="204193" cy="102111"/>
            </a:xfrm>
            <a:custGeom>
              <a:rect b="b" l="l" r="r" t="t"/>
              <a:pathLst>
                <a:path extrusionOk="0" h="3570" w="7139">
                  <a:moveTo>
                    <a:pt x="0" y="1"/>
                  </a:moveTo>
                  <a:lnTo>
                    <a:pt x="0" y="3570"/>
                  </a:lnTo>
                  <a:lnTo>
                    <a:pt x="7138" y="3570"/>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7422037" y="3821786"/>
              <a:ext cx="25227" cy="25199"/>
            </a:xfrm>
            <a:custGeom>
              <a:rect b="b" l="l" r="r" t="t"/>
              <a:pathLst>
                <a:path extrusionOk="0" h="881" w="882">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7474406" y="3821786"/>
              <a:ext cx="25199" cy="25199"/>
            </a:xfrm>
            <a:custGeom>
              <a:rect b="b" l="l" r="r" t="t"/>
              <a:pathLst>
                <a:path extrusionOk="0" h="881" w="881">
                  <a:moveTo>
                    <a:pt x="0" y="0"/>
                  </a:moveTo>
                  <a:lnTo>
                    <a:pt x="0" y="881"/>
                  </a:lnTo>
                  <a:lnTo>
                    <a:pt x="881" y="881"/>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7524115" y="3821786"/>
              <a:ext cx="25199" cy="25199"/>
            </a:xfrm>
            <a:custGeom>
              <a:rect b="b" l="l" r="r" t="t"/>
              <a:pathLst>
                <a:path extrusionOk="0" h="881"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7601654" y="3976206"/>
              <a:ext cx="141239" cy="22567"/>
            </a:xfrm>
            <a:custGeom>
              <a:rect b="b" l="l" r="r" t="t"/>
              <a:pathLst>
                <a:path extrusionOk="0" h="789" w="4938">
                  <a:moveTo>
                    <a:pt x="1" y="1"/>
                  </a:moveTo>
                  <a:lnTo>
                    <a:pt x="1" y="789"/>
                  </a:lnTo>
                  <a:lnTo>
                    <a:pt x="4937" y="789"/>
                  </a:lnTo>
                  <a:lnTo>
                    <a:pt x="49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7435966" y="3976206"/>
              <a:ext cx="141211" cy="22567"/>
            </a:xfrm>
            <a:custGeom>
              <a:rect b="b" l="l" r="r" t="t"/>
              <a:pathLst>
                <a:path extrusionOk="0" h="789" w="4937">
                  <a:moveTo>
                    <a:pt x="0" y="1"/>
                  </a:moveTo>
                  <a:lnTo>
                    <a:pt x="0" y="789"/>
                  </a:lnTo>
                  <a:lnTo>
                    <a:pt x="4936" y="789"/>
                  </a:lnTo>
                  <a:lnTo>
                    <a:pt x="49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7689832" y="3923865"/>
              <a:ext cx="53058" cy="25199"/>
            </a:xfrm>
            <a:custGeom>
              <a:rect b="b" l="l" r="r" t="t"/>
              <a:pathLst>
                <a:path extrusionOk="0" h="881" w="1855">
                  <a:moveTo>
                    <a:pt x="0" y="0"/>
                  </a:moveTo>
                  <a:lnTo>
                    <a:pt x="0" y="881"/>
                  </a:lnTo>
                  <a:lnTo>
                    <a:pt x="1854" y="881"/>
                  </a:lnTo>
                  <a:lnTo>
                    <a:pt x="1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7573825" y="4025944"/>
              <a:ext cx="165751" cy="74910"/>
            </a:xfrm>
            <a:custGeom>
              <a:rect b="b" l="l" r="r" t="t"/>
              <a:pathLst>
                <a:path extrusionOk="0" h="2619" w="5795">
                  <a:moveTo>
                    <a:pt x="487" y="0"/>
                  </a:moveTo>
                  <a:lnTo>
                    <a:pt x="0" y="1367"/>
                  </a:lnTo>
                  <a:lnTo>
                    <a:pt x="487" y="2619"/>
                  </a:lnTo>
                  <a:lnTo>
                    <a:pt x="5794" y="2619"/>
                  </a:lnTo>
                  <a:lnTo>
                    <a:pt x="5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7579802" y="3923865"/>
              <a:ext cx="85521" cy="25199"/>
            </a:xfrm>
            <a:custGeom>
              <a:rect b="b" l="l" r="r" t="t"/>
              <a:pathLst>
                <a:path extrusionOk="0" h="881" w="2990">
                  <a:moveTo>
                    <a:pt x="278" y="0"/>
                  </a:moveTo>
                  <a:lnTo>
                    <a:pt x="0" y="487"/>
                  </a:lnTo>
                  <a:lnTo>
                    <a:pt x="278" y="881"/>
                  </a:lnTo>
                  <a:lnTo>
                    <a:pt x="2990" y="881"/>
                  </a:lnTo>
                  <a:lnTo>
                    <a:pt x="29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7435966" y="3923865"/>
              <a:ext cx="49740" cy="25199"/>
            </a:xfrm>
            <a:custGeom>
              <a:rect b="b" l="l" r="r" t="t"/>
              <a:pathLst>
                <a:path extrusionOk="0" h="881" w="1739">
                  <a:moveTo>
                    <a:pt x="0" y="0"/>
                  </a:moveTo>
                  <a:lnTo>
                    <a:pt x="0" y="881"/>
                  </a:lnTo>
                  <a:lnTo>
                    <a:pt x="1738" y="881"/>
                  </a:lnTo>
                  <a:lnTo>
                    <a:pt x="17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7513504" y="3923865"/>
              <a:ext cx="74281" cy="25199"/>
            </a:xfrm>
            <a:custGeom>
              <a:rect b="b" l="l" r="r" t="t"/>
              <a:pathLst>
                <a:path extrusionOk="0" h="881" w="2597">
                  <a:moveTo>
                    <a:pt x="1" y="0"/>
                  </a:moveTo>
                  <a:lnTo>
                    <a:pt x="1" y="881"/>
                  </a:lnTo>
                  <a:lnTo>
                    <a:pt x="2596" y="881"/>
                  </a:lnTo>
                  <a:lnTo>
                    <a:pt x="25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7483015" y="4025944"/>
              <a:ext cx="104771" cy="74910"/>
            </a:xfrm>
            <a:custGeom>
              <a:rect b="b" l="l" r="r" t="t"/>
              <a:pathLst>
                <a:path extrusionOk="0" h="2619" w="3663">
                  <a:moveTo>
                    <a:pt x="580" y="0"/>
                  </a:moveTo>
                  <a:lnTo>
                    <a:pt x="0" y="1367"/>
                  </a:lnTo>
                  <a:lnTo>
                    <a:pt x="580" y="2619"/>
                  </a:lnTo>
                  <a:lnTo>
                    <a:pt x="3662" y="2619"/>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7435966" y="4025944"/>
              <a:ext cx="63641" cy="74910"/>
            </a:xfrm>
            <a:custGeom>
              <a:rect b="b" l="l" r="r" t="t"/>
              <a:pathLst>
                <a:path extrusionOk="0" h="2619" w="2225">
                  <a:moveTo>
                    <a:pt x="0" y="0"/>
                  </a:moveTo>
                  <a:lnTo>
                    <a:pt x="0" y="2619"/>
                  </a:lnTo>
                  <a:lnTo>
                    <a:pt x="2225" y="2619"/>
                  </a:lnTo>
                  <a:lnTo>
                    <a:pt x="22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31"/>
          <p:cNvGrpSpPr/>
          <p:nvPr/>
        </p:nvGrpSpPr>
        <p:grpSpPr>
          <a:xfrm rot="614605">
            <a:off x="7861565" y="1559023"/>
            <a:ext cx="376945" cy="510263"/>
            <a:chOff x="3936811" y="1333475"/>
            <a:chExt cx="289681" cy="405694"/>
          </a:xfrm>
        </p:grpSpPr>
        <p:sp>
          <p:nvSpPr>
            <p:cNvPr id="697" name="Google Shape;697;p31"/>
            <p:cNvSpPr/>
            <p:nvPr/>
          </p:nvSpPr>
          <p:spPr>
            <a:xfrm>
              <a:off x="4074670" y="1333475"/>
              <a:ext cx="105429" cy="193582"/>
            </a:xfrm>
            <a:custGeom>
              <a:rect b="b" l="l" r="r" t="t"/>
              <a:pathLst>
                <a:path extrusionOk="0" h="6768" w="3686">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3986520" y="1333475"/>
              <a:ext cx="96791" cy="193582"/>
            </a:xfrm>
            <a:custGeom>
              <a:rect b="b" l="l" r="r" t="t"/>
              <a:pathLst>
                <a:path extrusionOk="0" h="6768" w="3384">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4066719" y="1449455"/>
              <a:ext cx="159774" cy="289715"/>
            </a:xfrm>
            <a:custGeom>
              <a:rect b="b" l="l" r="r" t="t"/>
              <a:pathLst>
                <a:path extrusionOk="0" h="10129" w="5586">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3936811" y="1449455"/>
              <a:ext cx="146502" cy="289715"/>
            </a:xfrm>
            <a:custGeom>
              <a:rect b="b" l="l" r="r" t="t"/>
              <a:pathLst>
                <a:path extrusionOk="0" h="10129" w="5122">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4066719" y="1487924"/>
              <a:ext cx="121332" cy="212803"/>
            </a:xfrm>
            <a:custGeom>
              <a:rect b="b" l="l" r="r" t="t"/>
              <a:pathLst>
                <a:path extrusionOk="0" h="7440" w="4242">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3977911" y="1487924"/>
              <a:ext cx="105400" cy="212803"/>
            </a:xfrm>
            <a:custGeom>
              <a:rect b="b" l="l" r="r" t="t"/>
              <a:pathLst>
                <a:path extrusionOk="0" h="7440" w="3685">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4069378" y="1598612"/>
              <a:ext cx="24541" cy="44448"/>
            </a:xfrm>
            <a:custGeom>
              <a:rect b="b" l="l" r="r" t="t"/>
              <a:pathLst>
                <a:path extrusionOk="0" h="1554" w="858">
                  <a:moveTo>
                    <a:pt x="0" y="0"/>
                  </a:moveTo>
                  <a:lnTo>
                    <a:pt x="0" y="1553"/>
                  </a:lnTo>
                  <a:lnTo>
                    <a:pt x="858" y="1553"/>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4066719" y="1546242"/>
              <a:ext cx="49740" cy="66301"/>
            </a:xfrm>
            <a:custGeom>
              <a:rect b="b" l="l" r="r" t="t"/>
              <a:pathLst>
                <a:path extrusionOk="0" h="2318" w="1739">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4050158" y="1546242"/>
              <a:ext cx="33150" cy="66301"/>
            </a:xfrm>
            <a:custGeom>
              <a:rect b="b" l="l" r="r" t="t"/>
              <a:pathLst>
                <a:path extrusionOk="0" h="2318" w="1159">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06" name="Google Shape;706;p31"/>
          <p:cNvCxnSpPr/>
          <p:nvPr/>
        </p:nvCxnSpPr>
        <p:spPr>
          <a:xfrm>
            <a:off x="7444025" y="4248163"/>
            <a:ext cx="792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67"/>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BkArray.cc</a:t>
            </a:r>
            <a:endParaRPr sz="1000">
              <a:solidFill>
                <a:schemeClr val="dk2"/>
              </a:solidFill>
              <a:latin typeface="Oswald"/>
              <a:ea typeface="Oswald"/>
              <a:cs typeface="Oswald"/>
              <a:sym typeface="Oswald"/>
            </a:endParaRPr>
          </a:p>
        </p:txBody>
      </p:sp>
      <p:grpSp>
        <p:nvGrpSpPr>
          <p:cNvPr id="1710" name="Google Shape;1710;p67"/>
          <p:cNvGrpSpPr/>
          <p:nvPr/>
        </p:nvGrpSpPr>
        <p:grpSpPr>
          <a:xfrm>
            <a:off x="299286" y="189025"/>
            <a:ext cx="133205" cy="119344"/>
            <a:chOff x="222150" y="185025"/>
            <a:chExt cx="170100" cy="152400"/>
          </a:xfrm>
        </p:grpSpPr>
        <p:cxnSp>
          <p:nvCxnSpPr>
            <p:cNvPr id="1711" name="Google Shape;1711;p6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2" name="Google Shape;1712;p6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3" name="Google Shape;1713;p6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4" name="Google Shape;1714;p67"/>
          <p:cNvGrpSpPr/>
          <p:nvPr/>
        </p:nvGrpSpPr>
        <p:grpSpPr>
          <a:xfrm>
            <a:off x="286625" y="3999999"/>
            <a:ext cx="145867" cy="958251"/>
            <a:chOff x="286625" y="3923799"/>
            <a:chExt cx="145867" cy="958251"/>
          </a:xfrm>
        </p:grpSpPr>
        <p:sp>
          <p:nvSpPr>
            <p:cNvPr id="1715" name="Google Shape;1715;p6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67"/>
            <p:cNvGrpSpPr/>
            <p:nvPr/>
          </p:nvGrpSpPr>
          <p:grpSpPr>
            <a:xfrm>
              <a:off x="298112" y="4342643"/>
              <a:ext cx="110182" cy="126862"/>
              <a:chOff x="281100" y="2027800"/>
              <a:chExt cx="140700" cy="162000"/>
            </a:xfrm>
          </p:grpSpPr>
          <p:sp>
            <p:nvSpPr>
              <p:cNvPr id="1717" name="Google Shape;1717;p6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8" name="Google Shape;1718;p67"/>
              <p:cNvGrpSpPr/>
              <p:nvPr/>
            </p:nvGrpSpPr>
            <p:grpSpPr>
              <a:xfrm>
                <a:off x="308875" y="2088450"/>
                <a:ext cx="85200" cy="40700"/>
                <a:chOff x="308875" y="2087000"/>
                <a:chExt cx="85200" cy="40700"/>
              </a:xfrm>
            </p:grpSpPr>
            <p:cxnSp>
              <p:nvCxnSpPr>
                <p:cNvPr id="1719" name="Google Shape;1719;p6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20" name="Google Shape;1720;p6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21" name="Google Shape;1721;p67"/>
            <p:cNvGrpSpPr/>
            <p:nvPr/>
          </p:nvGrpSpPr>
          <p:grpSpPr>
            <a:xfrm>
              <a:off x="286625" y="3923799"/>
              <a:ext cx="133200" cy="133200"/>
              <a:chOff x="286625" y="3648899"/>
              <a:chExt cx="133200" cy="133200"/>
            </a:xfrm>
          </p:grpSpPr>
          <p:sp>
            <p:nvSpPr>
              <p:cNvPr id="1722" name="Google Shape;1722;p6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4" name="Google Shape;1724;p6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8" name="Google Shape;1728;p67"/>
          <p:cNvPicPr preferRelativeResize="0"/>
          <p:nvPr/>
        </p:nvPicPr>
        <p:blipFill rotWithShape="1">
          <a:blip r:embed="rId5">
            <a:alphaModFix/>
          </a:blip>
          <a:srcRect b="0" l="0" r="0" t="9690"/>
          <a:stretch/>
        </p:blipFill>
        <p:spPr>
          <a:xfrm>
            <a:off x="1868463" y="730250"/>
            <a:ext cx="5407074" cy="4025650"/>
          </a:xfrm>
          <a:prstGeom prst="rect">
            <a:avLst/>
          </a:prstGeom>
          <a:noFill/>
          <a:ln>
            <a:noFill/>
          </a:ln>
        </p:spPr>
      </p:pic>
      <p:cxnSp>
        <p:nvCxnSpPr>
          <p:cNvPr id="1729" name="Google Shape;1729;p67">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6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BkArray.h</a:t>
            </a:r>
            <a:endParaRPr sz="1000">
              <a:solidFill>
                <a:schemeClr val="dk2"/>
              </a:solidFill>
              <a:latin typeface="Oswald"/>
              <a:ea typeface="Oswald"/>
              <a:cs typeface="Oswald"/>
              <a:sym typeface="Oswald"/>
            </a:endParaRPr>
          </a:p>
        </p:txBody>
      </p:sp>
      <p:grpSp>
        <p:nvGrpSpPr>
          <p:cNvPr id="1735" name="Google Shape;1735;p68"/>
          <p:cNvGrpSpPr/>
          <p:nvPr/>
        </p:nvGrpSpPr>
        <p:grpSpPr>
          <a:xfrm>
            <a:off x="299286" y="189025"/>
            <a:ext cx="133205" cy="119344"/>
            <a:chOff x="222150" y="185025"/>
            <a:chExt cx="170100" cy="152400"/>
          </a:xfrm>
        </p:grpSpPr>
        <p:cxnSp>
          <p:nvCxnSpPr>
            <p:cNvPr id="1736" name="Google Shape;1736;p6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37" name="Google Shape;1737;p6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38" name="Google Shape;1738;p6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39" name="Google Shape;1739;p68"/>
          <p:cNvGrpSpPr/>
          <p:nvPr/>
        </p:nvGrpSpPr>
        <p:grpSpPr>
          <a:xfrm>
            <a:off x="286625" y="3999999"/>
            <a:ext cx="145867" cy="958251"/>
            <a:chOff x="286625" y="3923799"/>
            <a:chExt cx="145867" cy="958251"/>
          </a:xfrm>
        </p:grpSpPr>
        <p:sp>
          <p:nvSpPr>
            <p:cNvPr id="1740" name="Google Shape;1740;p6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p68"/>
            <p:cNvGrpSpPr/>
            <p:nvPr/>
          </p:nvGrpSpPr>
          <p:grpSpPr>
            <a:xfrm>
              <a:off x="298112" y="4342643"/>
              <a:ext cx="110182" cy="126862"/>
              <a:chOff x="281100" y="2027800"/>
              <a:chExt cx="140700" cy="162000"/>
            </a:xfrm>
          </p:grpSpPr>
          <p:sp>
            <p:nvSpPr>
              <p:cNvPr id="1742" name="Google Shape;1742;p6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68"/>
              <p:cNvGrpSpPr/>
              <p:nvPr/>
            </p:nvGrpSpPr>
            <p:grpSpPr>
              <a:xfrm>
                <a:off x="308875" y="2088450"/>
                <a:ext cx="85200" cy="40700"/>
                <a:chOff x="308875" y="2087000"/>
                <a:chExt cx="85200" cy="40700"/>
              </a:xfrm>
            </p:grpSpPr>
            <p:cxnSp>
              <p:nvCxnSpPr>
                <p:cNvPr id="1744" name="Google Shape;1744;p6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45" name="Google Shape;1745;p6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46" name="Google Shape;1746;p68"/>
            <p:cNvGrpSpPr/>
            <p:nvPr/>
          </p:nvGrpSpPr>
          <p:grpSpPr>
            <a:xfrm>
              <a:off x="286625" y="3923799"/>
              <a:ext cx="133200" cy="133200"/>
              <a:chOff x="286625" y="3648899"/>
              <a:chExt cx="133200" cy="133200"/>
            </a:xfrm>
          </p:grpSpPr>
          <p:sp>
            <p:nvSpPr>
              <p:cNvPr id="1747" name="Google Shape;1747;p6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49" name="Google Shape;1749;p6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3" name="Google Shape;1753;p68"/>
          <p:cNvPicPr preferRelativeResize="0"/>
          <p:nvPr/>
        </p:nvPicPr>
        <p:blipFill>
          <a:blip r:embed="rId5">
            <a:alphaModFix/>
          </a:blip>
          <a:stretch>
            <a:fillRect/>
          </a:stretch>
        </p:blipFill>
        <p:spPr>
          <a:xfrm>
            <a:off x="1834288" y="570838"/>
            <a:ext cx="5475426" cy="4106576"/>
          </a:xfrm>
          <a:prstGeom prst="rect">
            <a:avLst/>
          </a:prstGeom>
          <a:noFill/>
          <a:ln>
            <a:noFill/>
          </a:ln>
        </p:spPr>
      </p:pic>
      <p:cxnSp>
        <p:nvCxnSpPr>
          <p:cNvPr id="1754" name="Google Shape;1754;p68">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8" name="Shape 1758"/>
        <p:cNvGrpSpPr/>
        <p:nvPr/>
      </p:nvGrpSpPr>
      <p:grpSpPr>
        <a:xfrm>
          <a:off x="0" y="0"/>
          <a:ext cx="0" cy="0"/>
          <a:chOff x="0" y="0"/>
          <a:chExt cx="0" cy="0"/>
        </a:xfrm>
      </p:grpSpPr>
      <p:pic>
        <p:nvPicPr>
          <p:cNvPr id="1759" name="Google Shape;1759;p69"/>
          <p:cNvPicPr preferRelativeResize="0"/>
          <p:nvPr/>
        </p:nvPicPr>
        <p:blipFill>
          <a:blip r:embed="rId4">
            <a:alphaModFix/>
          </a:blip>
          <a:stretch>
            <a:fillRect/>
          </a:stretch>
        </p:blipFill>
        <p:spPr>
          <a:xfrm>
            <a:off x="934175" y="796800"/>
            <a:ext cx="3483950" cy="3549900"/>
          </a:xfrm>
          <a:prstGeom prst="rect">
            <a:avLst/>
          </a:prstGeom>
          <a:noFill/>
          <a:ln>
            <a:noFill/>
          </a:ln>
        </p:spPr>
      </p:pic>
      <p:sp>
        <p:nvSpPr>
          <p:cNvPr id="1760" name="Google Shape;1760;p69"/>
          <p:cNvSpPr txBox="1"/>
          <p:nvPr>
            <p:ph idx="4294967295" type="title"/>
          </p:nvPr>
        </p:nvSpPr>
        <p:spPr>
          <a:xfrm>
            <a:off x="948600" y="1893800"/>
            <a:ext cx="43605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/CLUB MEMBER ARRAY CLASS</a:t>
            </a:r>
            <a:endParaRPr sz="5000"/>
          </a:p>
        </p:txBody>
      </p:sp>
      <p:sp>
        <p:nvSpPr>
          <p:cNvPr id="1761" name="Google Shape;1761;p69"/>
          <p:cNvSpPr txBox="1"/>
          <p:nvPr>
            <p:ph idx="4294967295"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rPr>
              <a:t>/09</a:t>
            </a:r>
            <a:endParaRPr sz="5000">
              <a:solidFill>
                <a:schemeClr val="accent3"/>
              </a:solidFill>
            </a:endParaRPr>
          </a:p>
        </p:txBody>
      </p:sp>
      <p:pic>
        <p:nvPicPr>
          <p:cNvPr id="1762" name="Google Shape;1762;p69"/>
          <p:cNvPicPr preferRelativeResize="0"/>
          <p:nvPr/>
        </p:nvPicPr>
        <p:blipFill>
          <a:blip r:embed="rId5">
            <a:alphaModFix/>
          </a:blip>
          <a:stretch>
            <a:fillRect/>
          </a:stretch>
        </p:blipFill>
        <p:spPr>
          <a:xfrm>
            <a:off x="707175" y="95975"/>
            <a:ext cx="3486600" cy="557850"/>
          </a:xfrm>
          <a:prstGeom prst="rect">
            <a:avLst/>
          </a:prstGeom>
          <a:noFill/>
          <a:ln>
            <a:noFill/>
          </a:ln>
        </p:spPr>
      </p:pic>
      <p:sp>
        <p:nvSpPr>
          <p:cNvPr id="1763" name="Google Shape;1763;p69"/>
          <p:cNvSpPr txBox="1"/>
          <p:nvPr>
            <p:ph idx="1"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Club Member Class Array</a:t>
            </a:r>
            <a:endParaRPr sz="1000">
              <a:solidFill>
                <a:schemeClr val="dk2"/>
              </a:solidFill>
              <a:latin typeface="Oswald"/>
              <a:ea typeface="Oswald"/>
              <a:cs typeface="Oswald"/>
              <a:sym typeface="Oswald"/>
            </a:endParaRPr>
          </a:p>
        </p:txBody>
      </p:sp>
      <p:cxnSp>
        <p:nvCxnSpPr>
          <p:cNvPr id="1764" name="Google Shape;1764;p6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7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CmArray.cc</a:t>
            </a:r>
            <a:endParaRPr sz="1000">
              <a:solidFill>
                <a:schemeClr val="dk2"/>
              </a:solidFill>
              <a:latin typeface="Oswald"/>
              <a:ea typeface="Oswald"/>
              <a:cs typeface="Oswald"/>
              <a:sym typeface="Oswald"/>
            </a:endParaRPr>
          </a:p>
        </p:txBody>
      </p:sp>
      <p:grpSp>
        <p:nvGrpSpPr>
          <p:cNvPr id="1770" name="Google Shape;1770;p70"/>
          <p:cNvGrpSpPr/>
          <p:nvPr/>
        </p:nvGrpSpPr>
        <p:grpSpPr>
          <a:xfrm>
            <a:off x="299286" y="189025"/>
            <a:ext cx="133205" cy="119344"/>
            <a:chOff x="222150" y="185025"/>
            <a:chExt cx="170100" cy="152400"/>
          </a:xfrm>
        </p:grpSpPr>
        <p:cxnSp>
          <p:nvCxnSpPr>
            <p:cNvPr id="1771" name="Google Shape;1771;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72" name="Google Shape;1772;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73" name="Google Shape;1773;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74" name="Google Shape;1774;p70"/>
          <p:cNvGrpSpPr/>
          <p:nvPr/>
        </p:nvGrpSpPr>
        <p:grpSpPr>
          <a:xfrm>
            <a:off x="286625" y="3999999"/>
            <a:ext cx="145867" cy="958251"/>
            <a:chOff x="286625" y="3923799"/>
            <a:chExt cx="145867" cy="958251"/>
          </a:xfrm>
        </p:grpSpPr>
        <p:sp>
          <p:nvSpPr>
            <p:cNvPr id="1775" name="Google Shape;1775;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6" name="Google Shape;1776;p70"/>
            <p:cNvGrpSpPr/>
            <p:nvPr/>
          </p:nvGrpSpPr>
          <p:grpSpPr>
            <a:xfrm>
              <a:off x="298112" y="4342643"/>
              <a:ext cx="110182" cy="126862"/>
              <a:chOff x="281100" y="2027800"/>
              <a:chExt cx="140700" cy="162000"/>
            </a:xfrm>
          </p:grpSpPr>
          <p:sp>
            <p:nvSpPr>
              <p:cNvPr id="1777" name="Google Shape;1777;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70"/>
              <p:cNvGrpSpPr/>
              <p:nvPr/>
            </p:nvGrpSpPr>
            <p:grpSpPr>
              <a:xfrm>
                <a:off x="308875" y="2088450"/>
                <a:ext cx="85200" cy="40700"/>
                <a:chOff x="308875" y="2087000"/>
                <a:chExt cx="85200" cy="40700"/>
              </a:xfrm>
            </p:grpSpPr>
            <p:cxnSp>
              <p:nvCxnSpPr>
                <p:cNvPr id="1779" name="Google Shape;1779;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80" name="Google Shape;1780;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81" name="Google Shape;1781;p70"/>
            <p:cNvGrpSpPr/>
            <p:nvPr/>
          </p:nvGrpSpPr>
          <p:grpSpPr>
            <a:xfrm>
              <a:off x="286625" y="3923799"/>
              <a:ext cx="133200" cy="133200"/>
              <a:chOff x="286625" y="3648899"/>
              <a:chExt cx="133200" cy="133200"/>
            </a:xfrm>
          </p:grpSpPr>
          <p:sp>
            <p:nvSpPr>
              <p:cNvPr id="1782" name="Google Shape;1782;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4" name="Google Shape;1784;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8" name="Google Shape;1788;p70"/>
          <p:cNvPicPr preferRelativeResize="0"/>
          <p:nvPr/>
        </p:nvPicPr>
        <p:blipFill rotWithShape="1">
          <a:blip r:embed="rId5">
            <a:alphaModFix/>
          </a:blip>
          <a:srcRect b="8525" l="0" r="0" t="0"/>
          <a:stretch/>
        </p:blipFill>
        <p:spPr>
          <a:xfrm>
            <a:off x="1525975" y="647200"/>
            <a:ext cx="6092052" cy="3752724"/>
          </a:xfrm>
          <a:prstGeom prst="rect">
            <a:avLst/>
          </a:prstGeom>
          <a:noFill/>
          <a:ln>
            <a:noFill/>
          </a:ln>
        </p:spPr>
      </p:pic>
      <p:cxnSp>
        <p:nvCxnSpPr>
          <p:cNvPr id="1789" name="Google Shape;1789;p7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7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CmArray.cc</a:t>
            </a:r>
            <a:endParaRPr sz="1000">
              <a:solidFill>
                <a:schemeClr val="dk2"/>
              </a:solidFill>
              <a:latin typeface="Oswald"/>
              <a:ea typeface="Oswald"/>
              <a:cs typeface="Oswald"/>
              <a:sym typeface="Oswald"/>
            </a:endParaRPr>
          </a:p>
        </p:txBody>
      </p:sp>
      <p:grpSp>
        <p:nvGrpSpPr>
          <p:cNvPr id="1795" name="Google Shape;1795;p71"/>
          <p:cNvGrpSpPr/>
          <p:nvPr/>
        </p:nvGrpSpPr>
        <p:grpSpPr>
          <a:xfrm>
            <a:off x="299286" y="189025"/>
            <a:ext cx="133205" cy="119344"/>
            <a:chOff x="222150" y="185025"/>
            <a:chExt cx="170100" cy="152400"/>
          </a:xfrm>
        </p:grpSpPr>
        <p:cxnSp>
          <p:nvCxnSpPr>
            <p:cNvPr id="1796" name="Google Shape;179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97" name="Google Shape;179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98" name="Google Shape;179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99" name="Google Shape;1799;p71"/>
          <p:cNvGrpSpPr/>
          <p:nvPr/>
        </p:nvGrpSpPr>
        <p:grpSpPr>
          <a:xfrm>
            <a:off x="286625" y="3999999"/>
            <a:ext cx="145867" cy="958251"/>
            <a:chOff x="286625" y="3923799"/>
            <a:chExt cx="145867" cy="958251"/>
          </a:xfrm>
        </p:grpSpPr>
        <p:sp>
          <p:nvSpPr>
            <p:cNvPr id="1800" name="Google Shape;180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1" name="Google Shape;1801;p71"/>
            <p:cNvGrpSpPr/>
            <p:nvPr/>
          </p:nvGrpSpPr>
          <p:grpSpPr>
            <a:xfrm>
              <a:off x="298112" y="4342643"/>
              <a:ext cx="110182" cy="126862"/>
              <a:chOff x="281100" y="2027800"/>
              <a:chExt cx="140700" cy="162000"/>
            </a:xfrm>
          </p:grpSpPr>
          <p:sp>
            <p:nvSpPr>
              <p:cNvPr id="1802" name="Google Shape;180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3" name="Google Shape;1803;p71"/>
              <p:cNvGrpSpPr/>
              <p:nvPr/>
            </p:nvGrpSpPr>
            <p:grpSpPr>
              <a:xfrm>
                <a:off x="308875" y="2088450"/>
                <a:ext cx="85200" cy="40700"/>
                <a:chOff x="308875" y="2087000"/>
                <a:chExt cx="85200" cy="40700"/>
              </a:xfrm>
            </p:grpSpPr>
            <p:cxnSp>
              <p:nvCxnSpPr>
                <p:cNvPr id="1804" name="Google Shape;180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05" name="Google Shape;180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06" name="Google Shape;1806;p71"/>
            <p:cNvGrpSpPr/>
            <p:nvPr/>
          </p:nvGrpSpPr>
          <p:grpSpPr>
            <a:xfrm>
              <a:off x="286625" y="3923799"/>
              <a:ext cx="133200" cy="133200"/>
              <a:chOff x="286625" y="3648899"/>
              <a:chExt cx="133200" cy="133200"/>
            </a:xfrm>
          </p:grpSpPr>
          <p:sp>
            <p:nvSpPr>
              <p:cNvPr id="1807" name="Google Shape;180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9" name="Google Shape;1809;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3" name="Google Shape;1813;p71"/>
          <p:cNvPicPr preferRelativeResize="0"/>
          <p:nvPr/>
        </p:nvPicPr>
        <p:blipFill rotWithShape="1">
          <a:blip r:embed="rId5">
            <a:alphaModFix/>
          </a:blip>
          <a:srcRect b="6403" l="0" r="0" t="8555"/>
          <a:stretch/>
        </p:blipFill>
        <p:spPr>
          <a:xfrm>
            <a:off x="1879725" y="575913"/>
            <a:ext cx="5384535" cy="3991674"/>
          </a:xfrm>
          <a:prstGeom prst="rect">
            <a:avLst/>
          </a:prstGeom>
          <a:noFill/>
          <a:ln>
            <a:noFill/>
          </a:ln>
        </p:spPr>
      </p:pic>
      <p:cxnSp>
        <p:nvCxnSpPr>
          <p:cNvPr id="1814" name="Google Shape;1814;p71">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7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CmArray.cc</a:t>
            </a:r>
            <a:endParaRPr sz="1000">
              <a:solidFill>
                <a:schemeClr val="dk2"/>
              </a:solidFill>
              <a:latin typeface="Oswald"/>
              <a:ea typeface="Oswald"/>
              <a:cs typeface="Oswald"/>
              <a:sym typeface="Oswald"/>
            </a:endParaRPr>
          </a:p>
        </p:txBody>
      </p:sp>
      <p:grpSp>
        <p:nvGrpSpPr>
          <p:cNvPr id="1820" name="Google Shape;1820;p72"/>
          <p:cNvGrpSpPr/>
          <p:nvPr/>
        </p:nvGrpSpPr>
        <p:grpSpPr>
          <a:xfrm>
            <a:off x="299286" y="189025"/>
            <a:ext cx="133205" cy="119344"/>
            <a:chOff x="222150" y="185025"/>
            <a:chExt cx="170100" cy="152400"/>
          </a:xfrm>
        </p:grpSpPr>
        <p:cxnSp>
          <p:nvCxnSpPr>
            <p:cNvPr id="1821" name="Google Shape;1821;p7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22" name="Google Shape;1822;p7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23" name="Google Shape;1823;p7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24" name="Google Shape;1824;p72"/>
          <p:cNvGrpSpPr/>
          <p:nvPr/>
        </p:nvGrpSpPr>
        <p:grpSpPr>
          <a:xfrm>
            <a:off x="286625" y="3999999"/>
            <a:ext cx="145867" cy="958251"/>
            <a:chOff x="286625" y="3923799"/>
            <a:chExt cx="145867" cy="958251"/>
          </a:xfrm>
        </p:grpSpPr>
        <p:sp>
          <p:nvSpPr>
            <p:cNvPr id="1825" name="Google Shape;1825;p7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6" name="Google Shape;1826;p72"/>
            <p:cNvGrpSpPr/>
            <p:nvPr/>
          </p:nvGrpSpPr>
          <p:grpSpPr>
            <a:xfrm>
              <a:off x="298112" y="4342643"/>
              <a:ext cx="110182" cy="126862"/>
              <a:chOff x="281100" y="2027800"/>
              <a:chExt cx="140700" cy="162000"/>
            </a:xfrm>
          </p:grpSpPr>
          <p:sp>
            <p:nvSpPr>
              <p:cNvPr id="1827" name="Google Shape;1827;p7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72"/>
              <p:cNvGrpSpPr/>
              <p:nvPr/>
            </p:nvGrpSpPr>
            <p:grpSpPr>
              <a:xfrm>
                <a:off x="308875" y="2088450"/>
                <a:ext cx="85200" cy="40700"/>
                <a:chOff x="308875" y="2087000"/>
                <a:chExt cx="85200" cy="40700"/>
              </a:xfrm>
            </p:grpSpPr>
            <p:cxnSp>
              <p:nvCxnSpPr>
                <p:cNvPr id="1829" name="Google Shape;1829;p7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30" name="Google Shape;1830;p7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31" name="Google Shape;1831;p72"/>
            <p:cNvGrpSpPr/>
            <p:nvPr/>
          </p:nvGrpSpPr>
          <p:grpSpPr>
            <a:xfrm>
              <a:off x="286625" y="3923799"/>
              <a:ext cx="133200" cy="133200"/>
              <a:chOff x="286625" y="3648899"/>
              <a:chExt cx="133200" cy="133200"/>
            </a:xfrm>
          </p:grpSpPr>
          <p:sp>
            <p:nvSpPr>
              <p:cNvPr id="1832" name="Google Shape;1832;p7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34" name="Google Shape;1834;p7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8" name="Google Shape;1838;p72"/>
          <p:cNvPicPr preferRelativeResize="0"/>
          <p:nvPr/>
        </p:nvPicPr>
        <p:blipFill rotWithShape="1">
          <a:blip r:embed="rId5">
            <a:alphaModFix/>
          </a:blip>
          <a:srcRect b="11852" l="0" r="0" t="10784"/>
          <a:stretch/>
        </p:blipFill>
        <p:spPr>
          <a:xfrm>
            <a:off x="1280175" y="849988"/>
            <a:ext cx="6583626" cy="3443526"/>
          </a:xfrm>
          <a:prstGeom prst="rect">
            <a:avLst/>
          </a:prstGeom>
          <a:noFill/>
          <a:ln>
            <a:noFill/>
          </a:ln>
        </p:spPr>
      </p:pic>
      <p:cxnSp>
        <p:nvCxnSpPr>
          <p:cNvPr id="1839" name="Google Shape;1839;p72">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7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CmArray.cc</a:t>
            </a:r>
            <a:endParaRPr sz="1000">
              <a:solidFill>
                <a:schemeClr val="dk2"/>
              </a:solidFill>
              <a:latin typeface="Oswald"/>
              <a:ea typeface="Oswald"/>
              <a:cs typeface="Oswald"/>
              <a:sym typeface="Oswald"/>
            </a:endParaRPr>
          </a:p>
        </p:txBody>
      </p:sp>
      <p:grpSp>
        <p:nvGrpSpPr>
          <p:cNvPr id="1845" name="Google Shape;1845;p73"/>
          <p:cNvGrpSpPr/>
          <p:nvPr/>
        </p:nvGrpSpPr>
        <p:grpSpPr>
          <a:xfrm>
            <a:off x="299286" y="189025"/>
            <a:ext cx="133205" cy="119344"/>
            <a:chOff x="222150" y="185025"/>
            <a:chExt cx="170100" cy="152400"/>
          </a:xfrm>
        </p:grpSpPr>
        <p:cxnSp>
          <p:nvCxnSpPr>
            <p:cNvPr id="1846" name="Google Shape;1846;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47" name="Google Shape;1847;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48" name="Google Shape;1848;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49" name="Google Shape;1849;p73"/>
          <p:cNvGrpSpPr/>
          <p:nvPr/>
        </p:nvGrpSpPr>
        <p:grpSpPr>
          <a:xfrm>
            <a:off x="286625" y="3999999"/>
            <a:ext cx="145867" cy="958251"/>
            <a:chOff x="286625" y="3923799"/>
            <a:chExt cx="145867" cy="958251"/>
          </a:xfrm>
        </p:grpSpPr>
        <p:sp>
          <p:nvSpPr>
            <p:cNvPr id="1850" name="Google Shape;1850;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73"/>
            <p:cNvGrpSpPr/>
            <p:nvPr/>
          </p:nvGrpSpPr>
          <p:grpSpPr>
            <a:xfrm>
              <a:off x="298112" y="4342643"/>
              <a:ext cx="110182" cy="126862"/>
              <a:chOff x="281100" y="2027800"/>
              <a:chExt cx="140700" cy="162000"/>
            </a:xfrm>
          </p:grpSpPr>
          <p:sp>
            <p:nvSpPr>
              <p:cNvPr id="1852" name="Google Shape;1852;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3" name="Google Shape;1853;p73"/>
              <p:cNvGrpSpPr/>
              <p:nvPr/>
            </p:nvGrpSpPr>
            <p:grpSpPr>
              <a:xfrm>
                <a:off x="308875" y="2088450"/>
                <a:ext cx="85200" cy="40700"/>
                <a:chOff x="308875" y="2087000"/>
                <a:chExt cx="85200" cy="40700"/>
              </a:xfrm>
            </p:grpSpPr>
            <p:cxnSp>
              <p:nvCxnSpPr>
                <p:cNvPr id="1854" name="Google Shape;1854;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55" name="Google Shape;1855;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56" name="Google Shape;1856;p73"/>
            <p:cNvGrpSpPr/>
            <p:nvPr/>
          </p:nvGrpSpPr>
          <p:grpSpPr>
            <a:xfrm>
              <a:off x="286625" y="3923799"/>
              <a:ext cx="133200" cy="133200"/>
              <a:chOff x="286625" y="3648899"/>
              <a:chExt cx="133200" cy="133200"/>
            </a:xfrm>
          </p:grpSpPr>
          <p:sp>
            <p:nvSpPr>
              <p:cNvPr id="1857" name="Google Shape;1857;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9" name="Google Shape;1859;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3" name="Google Shape;1863;p73"/>
          <p:cNvPicPr preferRelativeResize="0"/>
          <p:nvPr/>
        </p:nvPicPr>
        <p:blipFill rotWithShape="1">
          <a:blip r:embed="rId5">
            <a:alphaModFix/>
          </a:blip>
          <a:srcRect b="0" l="0" r="0" t="9999"/>
          <a:stretch/>
        </p:blipFill>
        <p:spPr>
          <a:xfrm>
            <a:off x="1604600" y="684700"/>
            <a:ext cx="5934800" cy="4005999"/>
          </a:xfrm>
          <a:prstGeom prst="rect">
            <a:avLst/>
          </a:prstGeom>
          <a:noFill/>
          <a:ln>
            <a:noFill/>
          </a:ln>
        </p:spPr>
      </p:pic>
      <p:cxnSp>
        <p:nvCxnSpPr>
          <p:cNvPr id="1864" name="Google Shape;1864;p73">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74"/>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CmArray.h</a:t>
            </a:r>
            <a:endParaRPr sz="1000">
              <a:solidFill>
                <a:schemeClr val="dk2"/>
              </a:solidFill>
              <a:latin typeface="Oswald"/>
              <a:ea typeface="Oswald"/>
              <a:cs typeface="Oswald"/>
              <a:sym typeface="Oswald"/>
            </a:endParaRPr>
          </a:p>
        </p:txBody>
      </p:sp>
      <p:grpSp>
        <p:nvGrpSpPr>
          <p:cNvPr id="1870" name="Google Shape;1870;p74"/>
          <p:cNvGrpSpPr/>
          <p:nvPr/>
        </p:nvGrpSpPr>
        <p:grpSpPr>
          <a:xfrm>
            <a:off x="299286" y="189025"/>
            <a:ext cx="133205" cy="119344"/>
            <a:chOff x="222150" y="185025"/>
            <a:chExt cx="170100" cy="152400"/>
          </a:xfrm>
        </p:grpSpPr>
        <p:cxnSp>
          <p:nvCxnSpPr>
            <p:cNvPr id="1871" name="Google Shape;1871;p7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72" name="Google Shape;1872;p7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73" name="Google Shape;1873;p7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74" name="Google Shape;1874;p74"/>
          <p:cNvGrpSpPr/>
          <p:nvPr/>
        </p:nvGrpSpPr>
        <p:grpSpPr>
          <a:xfrm>
            <a:off x="286625" y="3999999"/>
            <a:ext cx="145867" cy="958251"/>
            <a:chOff x="286625" y="3923799"/>
            <a:chExt cx="145867" cy="958251"/>
          </a:xfrm>
        </p:grpSpPr>
        <p:sp>
          <p:nvSpPr>
            <p:cNvPr id="1875" name="Google Shape;1875;p7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6" name="Google Shape;1876;p74"/>
            <p:cNvGrpSpPr/>
            <p:nvPr/>
          </p:nvGrpSpPr>
          <p:grpSpPr>
            <a:xfrm>
              <a:off x="298112" y="4342643"/>
              <a:ext cx="110182" cy="126862"/>
              <a:chOff x="281100" y="2027800"/>
              <a:chExt cx="140700" cy="162000"/>
            </a:xfrm>
          </p:grpSpPr>
          <p:sp>
            <p:nvSpPr>
              <p:cNvPr id="1877" name="Google Shape;1877;p7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8" name="Google Shape;1878;p74"/>
              <p:cNvGrpSpPr/>
              <p:nvPr/>
            </p:nvGrpSpPr>
            <p:grpSpPr>
              <a:xfrm>
                <a:off x="308875" y="2088450"/>
                <a:ext cx="85200" cy="40700"/>
                <a:chOff x="308875" y="2087000"/>
                <a:chExt cx="85200" cy="40700"/>
              </a:xfrm>
            </p:grpSpPr>
            <p:cxnSp>
              <p:nvCxnSpPr>
                <p:cNvPr id="1879" name="Google Shape;1879;p7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80" name="Google Shape;1880;p7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81" name="Google Shape;1881;p74"/>
            <p:cNvGrpSpPr/>
            <p:nvPr/>
          </p:nvGrpSpPr>
          <p:grpSpPr>
            <a:xfrm>
              <a:off x="286625" y="3923799"/>
              <a:ext cx="133200" cy="133200"/>
              <a:chOff x="286625" y="3648899"/>
              <a:chExt cx="133200" cy="133200"/>
            </a:xfrm>
          </p:grpSpPr>
          <p:sp>
            <p:nvSpPr>
              <p:cNvPr id="1882" name="Google Shape;1882;p7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4" name="Google Shape;1884;p7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8" name="Google Shape;1888;p74"/>
          <p:cNvPicPr preferRelativeResize="0"/>
          <p:nvPr/>
        </p:nvPicPr>
        <p:blipFill>
          <a:blip r:embed="rId5">
            <a:alphaModFix/>
          </a:blip>
          <a:stretch>
            <a:fillRect/>
          </a:stretch>
        </p:blipFill>
        <p:spPr>
          <a:xfrm>
            <a:off x="2013825" y="466825"/>
            <a:ext cx="5116350" cy="4209851"/>
          </a:xfrm>
          <a:prstGeom prst="rect">
            <a:avLst/>
          </a:prstGeom>
          <a:noFill/>
          <a:ln>
            <a:noFill/>
          </a:ln>
        </p:spPr>
      </p:pic>
      <p:cxnSp>
        <p:nvCxnSpPr>
          <p:cNvPr id="1889" name="Google Shape;1889;p74">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7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895" name="Google Shape;1895;p75"/>
          <p:cNvGrpSpPr/>
          <p:nvPr/>
        </p:nvGrpSpPr>
        <p:grpSpPr>
          <a:xfrm>
            <a:off x="299286" y="189025"/>
            <a:ext cx="133205" cy="119344"/>
            <a:chOff x="222150" y="185025"/>
            <a:chExt cx="170100" cy="152400"/>
          </a:xfrm>
        </p:grpSpPr>
        <p:cxnSp>
          <p:nvCxnSpPr>
            <p:cNvPr id="1896" name="Google Shape;1896;p7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97" name="Google Shape;1897;p7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98" name="Google Shape;1898;p7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99" name="Google Shape;1899;p75"/>
          <p:cNvGrpSpPr/>
          <p:nvPr/>
        </p:nvGrpSpPr>
        <p:grpSpPr>
          <a:xfrm>
            <a:off x="286625" y="3999999"/>
            <a:ext cx="145867" cy="958251"/>
            <a:chOff x="286625" y="3923799"/>
            <a:chExt cx="145867" cy="958251"/>
          </a:xfrm>
        </p:grpSpPr>
        <p:sp>
          <p:nvSpPr>
            <p:cNvPr id="1900" name="Google Shape;1900;p7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1" name="Google Shape;1901;p75"/>
            <p:cNvGrpSpPr/>
            <p:nvPr/>
          </p:nvGrpSpPr>
          <p:grpSpPr>
            <a:xfrm>
              <a:off x="298112" y="4342643"/>
              <a:ext cx="110182" cy="126862"/>
              <a:chOff x="281100" y="2027800"/>
              <a:chExt cx="140700" cy="162000"/>
            </a:xfrm>
          </p:grpSpPr>
          <p:sp>
            <p:nvSpPr>
              <p:cNvPr id="1902" name="Google Shape;1902;p7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75"/>
              <p:cNvGrpSpPr/>
              <p:nvPr/>
            </p:nvGrpSpPr>
            <p:grpSpPr>
              <a:xfrm>
                <a:off x="308875" y="2088450"/>
                <a:ext cx="85200" cy="40700"/>
                <a:chOff x="308875" y="2087000"/>
                <a:chExt cx="85200" cy="40700"/>
              </a:xfrm>
            </p:grpSpPr>
            <p:cxnSp>
              <p:nvCxnSpPr>
                <p:cNvPr id="1904" name="Google Shape;1904;p7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05" name="Google Shape;1905;p7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06" name="Google Shape;1906;p75"/>
            <p:cNvGrpSpPr/>
            <p:nvPr/>
          </p:nvGrpSpPr>
          <p:grpSpPr>
            <a:xfrm>
              <a:off x="286625" y="3923799"/>
              <a:ext cx="133200" cy="133200"/>
              <a:chOff x="286625" y="3648899"/>
              <a:chExt cx="133200" cy="133200"/>
            </a:xfrm>
          </p:grpSpPr>
          <p:sp>
            <p:nvSpPr>
              <p:cNvPr id="1907" name="Google Shape;1907;p7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9" name="Google Shape;1909;p7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5"/>
          <p:cNvSpPr txBox="1"/>
          <p:nvPr>
            <p:ph type="title"/>
          </p:nvPr>
        </p:nvSpPr>
        <p:spPr>
          <a:xfrm>
            <a:off x="948600" y="1893800"/>
            <a:ext cx="52134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&lt;RATING CLASS&gt;</a:t>
            </a:r>
            <a:endParaRPr sz="5000"/>
          </a:p>
        </p:txBody>
      </p:sp>
      <p:sp>
        <p:nvSpPr>
          <p:cNvPr id="1914" name="Google Shape;1914;p75"/>
          <p:cNvSpPr txBox="1"/>
          <p:nvPr>
            <p:ph idx="4294967295"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rgbClr val="8E7CC3"/>
                </a:solidFill>
              </a:rPr>
              <a:t>&lt;10&gt;</a:t>
            </a:r>
            <a:endParaRPr sz="5000">
              <a:solidFill>
                <a:srgbClr val="8E7CC3"/>
              </a:solidFill>
            </a:endParaRPr>
          </a:p>
        </p:txBody>
      </p:sp>
      <p:sp>
        <p:nvSpPr>
          <p:cNvPr id="1915" name="Google Shape;1915;p75"/>
          <p:cNvSpPr txBox="1"/>
          <p:nvPr>
            <p:ph idx="2" type="subTitle"/>
          </p:nvPr>
        </p:nvSpPr>
        <p:spPr>
          <a:xfrm>
            <a:off x="948600" y="3392900"/>
            <a:ext cx="43860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Fira Code"/>
                <a:ea typeface="Fira Code"/>
                <a:cs typeface="Fira Code"/>
                <a:sym typeface="Fira Code"/>
              </a:rPr>
              <a:t>You can enter a subtitle here if you need it</a:t>
            </a:r>
            <a:endParaRPr sz="1600">
              <a:solidFill>
                <a:schemeClr val="dk2"/>
              </a:solidFill>
              <a:latin typeface="Fira Code"/>
              <a:ea typeface="Fira Code"/>
              <a:cs typeface="Fira Code"/>
              <a:sym typeface="Fira Code"/>
            </a:endParaRPr>
          </a:p>
        </p:txBody>
      </p:sp>
      <p:pic>
        <p:nvPicPr>
          <p:cNvPr id="1916" name="Google Shape;1916;p75"/>
          <p:cNvPicPr preferRelativeResize="0"/>
          <p:nvPr/>
        </p:nvPicPr>
        <p:blipFill>
          <a:blip r:embed="rId5">
            <a:alphaModFix/>
          </a:blip>
          <a:stretch>
            <a:fillRect/>
          </a:stretch>
        </p:blipFill>
        <p:spPr>
          <a:xfrm>
            <a:off x="6243672" y="873125"/>
            <a:ext cx="2017200" cy="3024300"/>
          </a:xfrm>
          <a:prstGeom prst="roundRect">
            <a:avLst>
              <a:gd fmla="val 7129" name="adj"/>
            </a:avLst>
          </a:prstGeom>
          <a:noFill/>
          <a:ln>
            <a:noFill/>
          </a:ln>
          <a:effectLst>
            <a:outerShdw blurRad="57150" rotWithShape="0" algn="bl" dir="5400000" dist="19050">
              <a:srgbClr val="000000">
                <a:alpha val="29000"/>
              </a:srgbClr>
            </a:outerShdw>
          </a:effectLst>
        </p:spPr>
      </p:pic>
      <p:pic>
        <p:nvPicPr>
          <p:cNvPr id="1917" name="Google Shape;1917;p75"/>
          <p:cNvPicPr preferRelativeResize="0"/>
          <p:nvPr/>
        </p:nvPicPr>
        <p:blipFill>
          <a:blip r:embed="rId6">
            <a:alphaModFix/>
          </a:blip>
          <a:stretch>
            <a:fillRect/>
          </a:stretch>
        </p:blipFill>
        <p:spPr>
          <a:xfrm>
            <a:off x="707175" y="95975"/>
            <a:ext cx="3486600" cy="557850"/>
          </a:xfrm>
          <a:prstGeom prst="rect">
            <a:avLst/>
          </a:prstGeom>
          <a:noFill/>
          <a:ln>
            <a:noFill/>
          </a:ln>
        </p:spPr>
      </p:pic>
      <p:sp>
        <p:nvSpPr>
          <p:cNvPr id="1918" name="Google Shape;1918;p75"/>
          <p:cNvSpPr txBox="1"/>
          <p:nvPr>
            <p:ph idx="3"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 Class</a:t>
            </a:r>
            <a:endParaRPr sz="1000">
              <a:solidFill>
                <a:schemeClr val="dk2"/>
              </a:solidFill>
              <a:latin typeface="Oswald"/>
              <a:ea typeface="Oswald"/>
              <a:cs typeface="Oswald"/>
              <a:sym typeface="Oswald"/>
            </a:endParaRPr>
          </a:p>
        </p:txBody>
      </p:sp>
      <p:cxnSp>
        <p:nvCxnSpPr>
          <p:cNvPr id="1919" name="Google Shape;1919;p75">
            <a:hlinkClick action="ppaction://hlinkshowjump?jump=nextslide"/>
          </p:cNvPr>
          <p:cNvCxnSpPr/>
          <p:nvPr/>
        </p:nvCxnSpPr>
        <p:spPr>
          <a:xfrm>
            <a:off x="8647300" y="394273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7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Rating.cc</a:t>
            </a:r>
            <a:endParaRPr sz="1000">
              <a:solidFill>
                <a:schemeClr val="dk2"/>
              </a:solidFill>
              <a:latin typeface="Oswald"/>
              <a:ea typeface="Oswald"/>
              <a:cs typeface="Oswald"/>
              <a:sym typeface="Oswald"/>
            </a:endParaRPr>
          </a:p>
        </p:txBody>
      </p:sp>
      <p:grpSp>
        <p:nvGrpSpPr>
          <p:cNvPr id="1925" name="Google Shape;1925;p76"/>
          <p:cNvGrpSpPr/>
          <p:nvPr/>
        </p:nvGrpSpPr>
        <p:grpSpPr>
          <a:xfrm>
            <a:off x="299286" y="189025"/>
            <a:ext cx="133205" cy="119344"/>
            <a:chOff x="222150" y="185025"/>
            <a:chExt cx="170100" cy="152400"/>
          </a:xfrm>
        </p:grpSpPr>
        <p:cxnSp>
          <p:nvCxnSpPr>
            <p:cNvPr id="1926" name="Google Shape;1926;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27" name="Google Shape;1927;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28" name="Google Shape;1928;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29" name="Google Shape;1929;p76"/>
          <p:cNvGrpSpPr/>
          <p:nvPr/>
        </p:nvGrpSpPr>
        <p:grpSpPr>
          <a:xfrm>
            <a:off x="286625" y="3999999"/>
            <a:ext cx="145867" cy="958251"/>
            <a:chOff x="286625" y="3923799"/>
            <a:chExt cx="145867" cy="958251"/>
          </a:xfrm>
        </p:grpSpPr>
        <p:sp>
          <p:nvSpPr>
            <p:cNvPr id="1930" name="Google Shape;1930;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1" name="Google Shape;1931;p76"/>
            <p:cNvGrpSpPr/>
            <p:nvPr/>
          </p:nvGrpSpPr>
          <p:grpSpPr>
            <a:xfrm>
              <a:off x="298112" y="4342643"/>
              <a:ext cx="110182" cy="126862"/>
              <a:chOff x="281100" y="2027800"/>
              <a:chExt cx="140700" cy="162000"/>
            </a:xfrm>
          </p:grpSpPr>
          <p:sp>
            <p:nvSpPr>
              <p:cNvPr id="1932" name="Google Shape;1932;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3" name="Google Shape;1933;p76"/>
              <p:cNvGrpSpPr/>
              <p:nvPr/>
            </p:nvGrpSpPr>
            <p:grpSpPr>
              <a:xfrm>
                <a:off x="308875" y="2088450"/>
                <a:ext cx="85200" cy="40700"/>
                <a:chOff x="308875" y="2087000"/>
                <a:chExt cx="85200" cy="40700"/>
              </a:xfrm>
            </p:grpSpPr>
            <p:cxnSp>
              <p:nvCxnSpPr>
                <p:cNvPr id="1934" name="Google Shape;1934;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35" name="Google Shape;1935;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36" name="Google Shape;1936;p76"/>
            <p:cNvGrpSpPr/>
            <p:nvPr/>
          </p:nvGrpSpPr>
          <p:grpSpPr>
            <a:xfrm>
              <a:off x="286625" y="3923799"/>
              <a:ext cx="133200" cy="133200"/>
              <a:chOff x="286625" y="3648899"/>
              <a:chExt cx="133200" cy="133200"/>
            </a:xfrm>
          </p:grpSpPr>
          <p:sp>
            <p:nvSpPr>
              <p:cNvPr id="1937" name="Google Shape;1937;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9" name="Google Shape;1939;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3" name="Google Shape;1943;p76"/>
          <p:cNvPicPr preferRelativeResize="0"/>
          <p:nvPr/>
        </p:nvPicPr>
        <p:blipFill rotWithShape="1">
          <a:blip r:embed="rId5">
            <a:alphaModFix/>
          </a:blip>
          <a:srcRect b="50680" l="0" r="0" t="0"/>
          <a:stretch/>
        </p:blipFill>
        <p:spPr>
          <a:xfrm>
            <a:off x="1032125" y="1124600"/>
            <a:ext cx="7079750" cy="2789700"/>
          </a:xfrm>
          <a:prstGeom prst="rect">
            <a:avLst/>
          </a:prstGeom>
          <a:noFill/>
          <a:ln>
            <a:noFill/>
          </a:ln>
        </p:spPr>
      </p:pic>
      <p:cxnSp>
        <p:nvCxnSpPr>
          <p:cNvPr id="1944" name="Google Shape;1944;p76">
            <a:hlinkClick action="ppaction://hlinkshowjump?jump=nextslide"/>
          </p:cNvPr>
          <p:cNvCxnSpPr/>
          <p:nvPr/>
        </p:nvCxnSpPr>
        <p:spPr>
          <a:xfrm>
            <a:off x="82288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Introduction</a:t>
            </a:r>
            <a:endParaRPr sz="1000">
              <a:solidFill>
                <a:schemeClr val="dk2"/>
              </a:solidFill>
              <a:latin typeface="Oswald"/>
              <a:ea typeface="Oswald"/>
              <a:cs typeface="Oswald"/>
              <a:sym typeface="Oswald"/>
            </a:endParaRPr>
          </a:p>
        </p:txBody>
      </p:sp>
      <p:grpSp>
        <p:nvGrpSpPr>
          <p:cNvPr id="712" name="Google Shape;712;p32"/>
          <p:cNvGrpSpPr/>
          <p:nvPr/>
        </p:nvGrpSpPr>
        <p:grpSpPr>
          <a:xfrm>
            <a:off x="299286" y="189025"/>
            <a:ext cx="133205" cy="119344"/>
            <a:chOff x="222150" y="185025"/>
            <a:chExt cx="170100" cy="152400"/>
          </a:xfrm>
        </p:grpSpPr>
        <p:cxnSp>
          <p:nvCxnSpPr>
            <p:cNvPr id="713" name="Google Shape;713;p3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14" name="Google Shape;714;p3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15" name="Google Shape;715;p3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16" name="Google Shape;716;p32"/>
          <p:cNvGrpSpPr/>
          <p:nvPr/>
        </p:nvGrpSpPr>
        <p:grpSpPr>
          <a:xfrm>
            <a:off x="286625" y="3999999"/>
            <a:ext cx="145867" cy="958251"/>
            <a:chOff x="286625" y="3923799"/>
            <a:chExt cx="145867" cy="958251"/>
          </a:xfrm>
        </p:grpSpPr>
        <p:sp>
          <p:nvSpPr>
            <p:cNvPr id="717" name="Google Shape;717;p3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32"/>
            <p:cNvGrpSpPr/>
            <p:nvPr/>
          </p:nvGrpSpPr>
          <p:grpSpPr>
            <a:xfrm>
              <a:off x="298112" y="4342643"/>
              <a:ext cx="110182" cy="126862"/>
              <a:chOff x="281100" y="2027800"/>
              <a:chExt cx="140700" cy="162000"/>
            </a:xfrm>
          </p:grpSpPr>
          <p:sp>
            <p:nvSpPr>
              <p:cNvPr id="719" name="Google Shape;719;p3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32"/>
              <p:cNvGrpSpPr/>
              <p:nvPr/>
            </p:nvGrpSpPr>
            <p:grpSpPr>
              <a:xfrm>
                <a:off x="308875" y="2088450"/>
                <a:ext cx="85200" cy="40700"/>
                <a:chOff x="308875" y="2087000"/>
                <a:chExt cx="85200" cy="40700"/>
              </a:xfrm>
            </p:grpSpPr>
            <p:cxnSp>
              <p:nvCxnSpPr>
                <p:cNvPr id="721" name="Google Shape;721;p3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3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723" name="Google Shape;723;p32"/>
            <p:cNvGrpSpPr/>
            <p:nvPr/>
          </p:nvGrpSpPr>
          <p:grpSpPr>
            <a:xfrm>
              <a:off x="286625" y="3923799"/>
              <a:ext cx="133200" cy="133200"/>
              <a:chOff x="286625" y="3648899"/>
              <a:chExt cx="133200" cy="133200"/>
            </a:xfrm>
          </p:grpSpPr>
          <p:sp>
            <p:nvSpPr>
              <p:cNvPr id="724" name="Google Shape;724;p3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6" name="Google Shape;726;p32"/>
          <p:cNvSpPr txBox="1"/>
          <p:nvPr>
            <p:ph type="title"/>
          </p:nvPr>
        </p:nvSpPr>
        <p:spPr>
          <a:xfrm>
            <a:off x="948600" y="1697675"/>
            <a:ext cx="43605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27" name="Google Shape;727;p32"/>
          <p:cNvSpPr txBox="1"/>
          <p:nvPr>
            <p:ph idx="2" type="title"/>
          </p:nvPr>
        </p:nvSpPr>
        <p:spPr>
          <a:xfrm>
            <a:off x="948600" y="130055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728" name="Google Shape;728;p3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32"/>
          <p:cNvCxnSpPr/>
          <p:nvPr/>
        </p:nvCxnSpPr>
        <p:spPr>
          <a:xfrm>
            <a:off x="7444025" y="4248163"/>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730" name="Google Shape;730;p32"/>
          <p:cNvGrpSpPr/>
          <p:nvPr/>
        </p:nvGrpSpPr>
        <p:grpSpPr>
          <a:xfrm>
            <a:off x="5630200" y="1070551"/>
            <a:ext cx="2867518" cy="3002387"/>
            <a:chOff x="5380450" y="1070563"/>
            <a:chExt cx="2867518" cy="3002387"/>
          </a:xfrm>
        </p:grpSpPr>
        <p:sp>
          <p:nvSpPr>
            <p:cNvPr id="731" name="Google Shape;731;p32"/>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32"/>
            <p:cNvGrpSpPr/>
            <p:nvPr/>
          </p:nvGrpSpPr>
          <p:grpSpPr>
            <a:xfrm>
              <a:off x="5380450" y="1200275"/>
              <a:ext cx="1386600" cy="449700"/>
              <a:chOff x="5270675" y="1411375"/>
              <a:chExt cx="1386600" cy="449700"/>
            </a:xfrm>
          </p:grpSpPr>
          <p:sp>
            <p:nvSpPr>
              <p:cNvPr id="737" name="Google Shape;737;p32"/>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32"/>
              <p:cNvGrpSpPr/>
              <p:nvPr/>
            </p:nvGrpSpPr>
            <p:grpSpPr>
              <a:xfrm>
                <a:off x="5794626" y="1542600"/>
                <a:ext cx="706512" cy="187247"/>
                <a:chOff x="5784976" y="732725"/>
                <a:chExt cx="706512" cy="187247"/>
              </a:xfrm>
            </p:grpSpPr>
            <p:sp>
              <p:nvSpPr>
                <p:cNvPr id="741" name="Google Shape;741;p32"/>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4" name="Google Shape;744;p32"/>
            <p:cNvGrpSpPr/>
            <p:nvPr/>
          </p:nvGrpSpPr>
          <p:grpSpPr>
            <a:xfrm>
              <a:off x="6533820" y="2611181"/>
              <a:ext cx="1714149" cy="744321"/>
              <a:chOff x="6709845" y="3859168"/>
              <a:chExt cx="1714149" cy="744321"/>
            </a:xfrm>
          </p:grpSpPr>
          <p:grpSp>
            <p:nvGrpSpPr>
              <p:cNvPr id="745" name="Google Shape;745;p32"/>
              <p:cNvGrpSpPr/>
              <p:nvPr/>
            </p:nvGrpSpPr>
            <p:grpSpPr>
              <a:xfrm>
                <a:off x="6709845" y="3859168"/>
                <a:ext cx="1714149" cy="744321"/>
                <a:chOff x="6709845" y="3859168"/>
                <a:chExt cx="1714149" cy="744321"/>
              </a:xfrm>
            </p:grpSpPr>
            <p:sp>
              <p:nvSpPr>
                <p:cNvPr id="746" name="Google Shape;746;p32"/>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32"/>
              <p:cNvGrpSpPr/>
              <p:nvPr/>
            </p:nvGrpSpPr>
            <p:grpSpPr>
              <a:xfrm>
                <a:off x="7629944" y="4025885"/>
                <a:ext cx="545407" cy="410286"/>
                <a:chOff x="7629944" y="4025885"/>
                <a:chExt cx="545407" cy="410286"/>
              </a:xfrm>
            </p:grpSpPr>
            <p:sp>
              <p:nvSpPr>
                <p:cNvPr id="756" name="Google Shape;756;p32"/>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0" name="Google Shape;760;p32"/>
            <p:cNvGrpSpPr/>
            <p:nvPr/>
          </p:nvGrpSpPr>
          <p:grpSpPr>
            <a:xfrm>
              <a:off x="5573850" y="3355500"/>
              <a:ext cx="381600" cy="356700"/>
              <a:chOff x="1062200" y="3366813"/>
              <a:chExt cx="381600" cy="356700"/>
            </a:xfrm>
          </p:grpSpPr>
          <p:sp>
            <p:nvSpPr>
              <p:cNvPr id="761" name="Google Shape;761;p32"/>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32"/>
              <p:cNvGrpSpPr/>
              <p:nvPr/>
            </p:nvGrpSpPr>
            <p:grpSpPr>
              <a:xfrm>
                <a:off x="1138484" y="3433275"/>
                <a:ext cx="229200" cy="229200"/>
                <a:chOff x="955447" y="3891500"/>
                <a:chExt cx="229200" cy="229200"/>
              </a:xfrm>
            </p:grpSpPr>
            <p:sp>
              <p:nvSpPr>
                <p:cNvPr id="763" name="Google Shape;763;p32"/>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 name="Google Shape;765;p32"/>
            <p:cNvGrpSpPr/>
            <p:nvPr/>
          </p:nvGrpSpPr>
          <p:grpSpPr>
            <a:xfrm rot="5400000">
              <a:off x="5462261" y="2839775"/>
              <a:ext cx="604800" cy="147600"/>
              <a:chOff x="7688649" y="828750"/>
              <a:chExt cx="604800" cy="147600"/>
            </a:xfrm>
          </p:grpSpPr>
          <p:sp>
            <p:nvSpPr>
              <p:cNvPr id="766" name="Google Shape;766;p3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9" name="Google Shape;769;p3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txBox="1"/>
          <p:nvPr/>
        </p:nvSpPr>
        <p:spPr>
          <a:xfrm>
            <a:off x="948600" y="2944300"/>
            <a:ext cx="46815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2"/>
                </a:solidFill>
                <a:latin typeface="Fira Code"/>
                <a:ea typeface="Fira Code"/>
                <a:cs typeface="Fira Code"/>
                <a:sym typeface="Fira Code"/>
              </a:rPr>
              <a:t>For this project, we were asked to write a C++ program to manage the data for a Book Club with books and members. We must implement our program using objects from different classes, based on a UML class diagram that was provided for us.</a:t>
            </a:r>
            <a:endParaRPr sz="1200">
              <a:solidFill>
                <a:schemeClr val="dk2"/>
              </a:solidFill>
              <a:latin typeface="Fira Code"/>
              <a:ea typeface="Fira Code"/>
              <a:cs typeface="Fira Code"/>
              <a:sym typeface="Fira Cod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77"/>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Rating.cc</a:t>
            </a:r>
            <a:endParaRPr sz="1000">
              <a:solidFill>
                <a:schemeClr val="dk2"/>
              </a:solidFill>
              <a:latin typeface="Oswald"/>
              <a:ea typeface="Oswald"/>
              <a:cs typeface="Oswald"/>
              <a:sym typeface="Oswald"/>
            </a:endParaRPr>
          </a:p>
        </p:txBody>
      </p:sp>
      <p:grpSp>
        <p:nvGrpSpPr>
          <p:cNvPr id="1950" name="Google Shape;1950;p77"/>
          <p:cNvGrpSpPr/>
          <p:nvPr/>
        </p:nvGrpSpPr>
        <p:grpSpPr>
          <a:xfrm>
            <a:off x="299286" y="189025"/>
            <a:ext cx="133205" cy="119344"/>
            <a:chOff x="222150" y="185025"/>
            <a:chExt cx="170100" cy="152400"/>
          </a:xfrm>
        </p:grpSpPr>
        <p:cxnSp>
          <p:nvCxnSpPr>
            <p:cNvPr id="1951" name="Google Shape;1951;p7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52" name="Google Shape;1952;p7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53" name="Google Shape;1953;p7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54" name="Google Shape;1954;p77"/>
          <p:cNvGrpSpPr/>
          <p:nvPr/>
        </p:nvGrpSpPr>
        <p:grpSpPr>
          <a:xfrm>
            <a:off x="286625" y="3999999"/>
            <a:ext cx="145867" cy="958251"/>
            <a:chOff x="286625" y="3923799"/>
            <a:chExt cx="145867" cy="958251"/>
          </a:xfrm>
        </p:grpSpPr>
        <p:sp>
          <p:nvSpPr>
            <p:cNvPr id="1955" name="Google Shape;1955;p7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6" name="Google Shape;1956;p77"/>
            <p:cNvGrpSpPr/>
            <p:nvPr/>
          </p:nvGrpSpPr>
          <p:grpSpPr>
            <a:xfrm>
              <a:off x="298112" y="4342643"/>
              <a:ext cx="110182" cy="126862"/>
              <a:chOff x="281100" y="2027800"/>
              <a:chExt cx="140700" cy="162000"/>
            </a:xfrm>
          </p:grpSpPr>
          <p:sp>
            <p:nvSpPr>
              <p:cNvPr id="1957" name="Google Shape;1957;p7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8" name="Google Shape;1958;p77"/>
              <p:cNvGrpSpPr/>
              <p:nvPr/>
            </p:nvGrpSpPr>
            <p:grpSpPr>
              <a:xfrm>
                <a:off x="308875" y="2088450"/>
                <a:ext cx="85200" cy="40700"/>
                <a:chOff x="308875" y="2087000"/>
                <a:chExt cx="85200" cy="40700"/>
              </a:xfrm>
            </p:grpSpPr>
            <p:cxnSp>
              <p:nvCxnSpPr>
                <p:cNvPr id="1959" name="Google Shape;1959;p7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7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61" name="Google Shape;1961;p77"/>
            <p:cNvGrpSpPr/>
            <p:nvPr/>
          </p:nvGrpSpPr>
          <p:grpSpPr>
            <a:xfrm>
              <a:off x="286625" y="3923799"/>
              <a:ext cx="133200" cy="133200"/>
              <a:chOff x="286625" y="3648899"/>
              <a:chExt cx="133200" cy="133200"/>
            </a:xfrm>
          </p:grpSpPr>
          <p:sp>
            <p:nvSpPr>
              <p:cNvPr id="1962" name="Google Shape;1962;p7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4" name="Google Shape;1964;p7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8" name="Google Shape;1968;p77"/>
          <p:cNvPicPr preferRelativeResize="0"/>
          <p:nvPr/>
        </p:nvPicPr>
        <p:blipFill rotWithShape="1">
          <a:blip r:embed="rId5">
            <a:alphaModFix/>
          </a:blip>
          <a:srcRect b="7202" l="0" r="0" t="49515"/>
          <a:stretch/>
        </p:blipFill>
        <p:spPr>
          <a:xfrm>
            <a:off x="992150" y="1403549"/>
            <a:ext cx="7159702" cy="2475873"/>
          </a:xfrm>
          <a:prstGeom prst="rect">
            <a:avLst/>
          </a:prstGeom>
          <a:noFill/>
          <a:ln>
            <a:noFill/>
          </a:ln>
        </p:spPr>
      </p:pic>
      <p:cxnSp>
        <p:nvCxnSpPr>
          <p:cNvPr id="1969" name="Google Shape;1969;p77">
            <a:hlinkClick action="ppaction://hlinkshowjump?jump=nextslide"/>
          </p:cNvPr>
          <p:cNvCxnSpPr/>
          <p:nvPr/>
        </p:nvCxnSpPr>
        <p:spPr>
          <a:xfrm>
            <a:off x="82724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7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Rating.cc</a:t>
            </a:r>
            <a:endParaRPr sz="1000">
              <a:solidFill>
                <a:schemeClr val="dk2"/>
              </a:solidFill>
              <a:latin typeface="Oswald"/>
              <a:ea typeface="Oswald"/>
              <a:cs typeface="Oswald"/>
              <a:sym typeface="Oswald"/>
            </a:endParaRPr>
          </a:p>
        </p:txBody>
      </p:sp>
      <p:grpSp>
        <p:nvGrpSpPr>
          <p:cNvPr id="1975" name="Google Shape;1975;p78"/>
          <p:cNvGrpSpPr/>
          <p:nvPr/>
        </p:nvGrpSpPr>
        <p:grpSpPr>
          <a:xfrm>
            <a:off x="299286" y="189025"/>
            <a:ext cx="133205" cy="119344"/>
            <a:chOff x="222150" y="185025"/>
            <a:chExt cx="170100" cy="152400"/>
          </a:xfrm>
        </p:grpSpPr>
        <p:cxnSp>
          <p:nvCxnSpPr>
            <p:cNvPr id="1976" name="Google Shape;1976;p7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77" name="Google Shape;1977;p7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78" name="Google Shape;1978;p7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79" name="Google Shape;1979;p78"/>
          <p:cNvGrpSpPr/>
          <p:nvPr/>
        </p:nvGrpSpPr>
        <p:grpSpPr>
          <a:xfrm>
            <a:off x="286625" y="3999999"/>
            <a:ext cx="145867" cy="958251"/>
            <a:chOff x="286625" y="3923799"/>
            <a:chExt cx="145867" cy="958251"/>
          </a:xfrm>
        </p:grpSpPr>
        <p:sp>
          <p:nvSpPr>
            <p:cNvPr id="1980" name="Google Shape;1980;p7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1" name="Google Shape;1981;p78"/>
            <p:cNvGrpSpPr/>
            <p:nvPr/>
          </p:nvGrpSpPr>
          <p:grpSpPr>
            <a:xfrm>
              <a:off x="298112" y="4342643"/>
              <a:ext cx="110182" cy="126862"/>
              <a:chOff x="281100" y="2027800"/>
              <a:chExt cx="140700" cy="162000"/>
            </a:xfrm>
          </p:grpSpPr>
          <p:sp>
            <p:nvSpPr>
              <p:cNvPr id="1982" name="Google Shape;1982;p7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78"/>
              <p:cNvGrpSpPr/>
              <p:nvPr/>
            </p:nvGrpSpPr>
            <p:grpSpPr>
              <a:xfrm>
                <a:off x="308875" y="2088450"/>
                <a:ext cx="85200" cy="40700"/>
                <a:chOff x="308875" y="2087000"/>
                <a:chExt cx="85200" cy="40700"/>
              </a:xfrm>
            </p:grpSpPr>
            <p:cxnSp>
              <p:nvCxnSpPr>
                <p:cNvPr id="1984" name="Google Shape;1984;p7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85" name="Google Shape;1985;p7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86" name="Google Shape;1986;p78"/>
            <p:cNvGrpSpPr/>
            <p:nvPr/>
          </p:nvGrpSpPr>
          <p:grpSpPr>
            <a:xfrm>
              <a:off x="286625" y="3923799"/>
              <a:ext cx="133200" cy="133200"/>
              <a:chOff x="286625" y="3648899"/>
              <a:chExt cx="133200" cy="133200"/>
            </a:xfrm>
          </p:grpSpPr>
          <p:sp>
            <p:nvSpPr>
              <p:cNvPr id="1987" name="Google Shape;1987;p7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89" name="Google Shape;1989;p7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3" name="Google Shape;1993;p78"/>
          <p:cNvPicPr preferRelativeResize="0"/>
          <p:nvPr/>
        </p:nvPicPr>
        <p:blipFill rotWithShape="1">
          <a:blip r:embed="rId5">
            <a:alphaModFix/>
          </a:blip>
          <a:srcRect b="47478" l="0" r="0" t="8559"/>
          <a:stretch/>
        </p:blipFill>
        <p:spPr>
          <a:xfrm>
            <a:off x="1098288" y="1202350"/>
            <a:ext cx="6947426" cy="2738802"/>
          </a:xfrm>
          <a:prstGeom prst="rect">
            <a:avLst/>
          </a:prstGeom>
          <a:noFill/>
          <a:ln>
            <a:noFill/>
          </a:ln>
        </p:spPr>
      </p:pic>
      <p:cxnSp>
        <p:nvCxnSpPr>
          <p:cNvPr id="1994" name="Google Shape;1994;p7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7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Rating.cc</a:t>
            </a:r>
            <a:endParaRPr sz="1000">
              <a:solidFill>
                <a:schemeClr val="dk2"/>
              </a:solidFill>
              <a:latin typeface="Oswald"/>
              <a:ea typeface="Oswald"/>
              <a:cs typeface="Oswald"/>
              <a:sym typeface="Oswald"/>
            </a:endParaRPr>
          </a:p>
        </p:txBody>
      </p:sp>
      <p:grpSp>
        <p:nvGrpSpPr>
          <p:cNvPr id="2000" name="Google Shape;2000;p79"/>
          <p:cNvGrpSpPr/>
          <p:nvPr/>
        </p:nvGrpSpPr>
        <p:grpSpPr>
          <a:xfrm>
            <a:off x="299286" y="189025"/>
            <a:ext cx="133205" cy="119344"/>
            <a:chOff x="222150" y="185025"/>
            <a:chExt cx="170100" cy="152400"/>
          </a:xfrm>
        </p:grpSpPr>
        <p:cxnSp>
          <p:nvCxnSpPr>
            <p:cNvPr id="2001" name="Google Shape;2001;p7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02" name="Google Shape;2002;p7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03" name="Google Shape;2003;p7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04" name="Google Shape;2004;p79"/>
          <p:cNvGrpSpPr/>
          <p:nvPr/>
        </p:nvGrpSpPr>
        <p:grpSpPr>
          <a:xfrm>
            <a:off x="286625" y="3999999"/>
            <a:ext cx="145867" cy="958251"/>
            <a:chOff x="286625" y="3923799"/>
            <a:chExt cx="145867" cy="958251"/>
          </a:xfrm>
        </p:grpSpPr>
        <p:sp>
          <p:nvSpPr>
            <p:cNvPr id="2005" name="Google Shape;2005;p7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79"/>
            <p:cNvGrpSpPr/>
            <p:nvPr/>
          </p:nvGrpSpPr>
          <p:grpSpPr>
            <a:xfrm>
              <a:off x="298112" y="4342643"/>
              <a:ext cx="110182" cy="126862"/>
              <a:chOff x="281100" y="2027800"/>
              <a:chExt cx="140700" cy="162000"/>
            </a:xfrm>
          </p:grpSpPr>
          <p:sp>
            <p:nvSpPr>
              <p:cNvPr id="2007" name="Google Shape;2007;p7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8" name="Google Shape;2008;p79"/>
              <p:cNvGrpSpPr/>
              <p:nvPr/>
            </p:nvGrpSpPr>
            <p:grpSpPr>
              <a:xfrm>
                <a:off x="308875" y="2088450"/>
                <a:ext cx="85200" cy="40700"/>
                <a:chOff x="308875" y="2087000"/>
                <a:chExt cx="85200" cy="40700"/>
              </a:xfrm>
            </p:grpSpPr>
            <p:cxnSp>
              <p:nvCxnSpPr>
                <p:cNvPr id="2009" name="Google Shape;2009;p7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10" name="Google Shape;2010;p7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11" name="Google Shape;2011;p79"/>
            <p:cNvGrpSpPr/>
            <p:nvPr/>
          </p:nvGrpSpPr>
          <p:grpSpPr>
            <a:xfrm>
              <a:off x="286625" y="3923799"/>
              <a:ext cx="133200" cy="133200"/>
              <a:chOff x="286625" y="3648899"/>
              <a:chExt cx="133200" cy="133200"/>
            </a:xfrm>
          </p:grpSpPr>
          <p:sp>
            <p:nvSpPr>
              <p:cNvPr id="2012" name="Google Shape;2012;p7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4" name="Google Shape;2014;p7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8" name="Google Shape;2018;p79"/>
          <p:cNvPicPr preferRelativeResize="0"/>
          <p:nvPr/>
        </p:nvPicPr>
        <p:blipFill rotWithShape="1">
          <a:blip r:embed="rId5">
            <a:alphaModFix/>
          </a:blip>
          <a:srcRect b="0" l="0" r="0" t="54323"/>
          <a:stretch/>
        </p:blipFill>
        <p:spPr>
          <a:xfrm>
            <a:off x="1107875" y="1152862"/>
            <a:ext cx="6928249" cy="2837773"/>
          </a:xfrm>
          <a:prstGeom prst="rect">
            <a:avLst/>
          </a:prstGeom>
          <a:noFill/>
          <a:ln>
            <a:noFill/>
          </a:ln>
        </p:spPr>
      </p:pic>
      <p:cxnSp>
        <p:nvCxnSpPr>
          <p:cNvPr id="2019" name="Google Shape;2019;p7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8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Rating.h</a:t>
            </a:r>
            <a:endParaRPr sz="1000">
              <a:solidFill>
                <a:schemeClr val="dk2"/>
              </a:solidFill>
              <a:latin typeface="Oswald"/>
              <a:ea typeface="Oswald"/>
              <a:cs typeface="Oswald"/>
              <a:sym typeface="Oswald"/>
            </a:endParaRPr>
          </a:p>
        </p:txBody>
      </p:sp>
      <p:grpSp>
        <p:nvGrpSpPr>
          <p:cNvPr id="2025" name="Google Shape;2025;p80"/>
          <p:cNvGrpSpPr/>
          <p:nvPr/>
        </p:nvGrpSpPr>
        <p:grpSpPr>
          <a:xfrm>
            <a:off x="299286" y="189025"/>
            <a:ext cx="133205" cy="119344"/>
            <a:chOff x="222150" y="185025"/>
            <a:chExt cx="170100" cy="152400"/>
          </a:xfrm>
        </p:grpSpPr>
        <p:cxnSp>
          <p:nvCxnSpPr>
            <p:cNvPr id="2026" name="Google Shape;2026;p8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27" name="Google Shape;2027;p8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28" name="Google Shape;2028;p8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29" name="Google Shape;2029;p80"/>
          <p:cNvGrpSpPr/>
          <p:nvPr/>
        </p:nvGrpSpPr>
        <p:grpSpPr>
          <a:xfrm>
            <a:off x="286625" y="3999999"/>
            <a:ext cx="145867" cy="958251"/>
            <a:chOff x="286625" y="3923799"/>
            <a:chExt cx="145867" cy="958251"/>
          </a:xfrm>
        </p:grpSpPr>
        <p:sp>
          <p:nvSpPr>
            <p:cNvPr id="2030" name="Google Shape;2030;p8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1" name="Google Shape;2031;p80"/>
            <p:cNvGrpSpPr/>
            <p:nvPr/>
          </p:nvGrpSpPr>
          <p:grpSpPr>
            <a:xfrm>
              <a:off x="298112" y="4342643"/>
              <a:ext cx="110182" cy="126862"/>
              <a:chOff x="281100" y="2027800"/>
              <a:chExt cx="140700" cy="162000"/>
            </a:xfrm>
          </p:grpSpPr>
          <p:sp>
            <p:nvSpPr>
              <p:cNvPr id="2032" name="Google Shape;2032;p8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80"/>
              <p:cNvGrpSpPr/>
              <p:nvPr/>
            </p:nvGrpSpPr>
            <p:grpSpPr>
              <a:xfrm>
                <a:off x="308875" y="2088450"/>
                <a:ext cx="85200" cy="40700"/>
                <a:chOff x="308875" y="2087000"/>
                <a:chExt cx="85200" cy="40700"/>
              </a:xfrm>
            </p:grpSpPr>
            <p:cxnSp>
              <p:nvCxnSpPr>
                <p:cNvPr id="2034" name="Google Shape;2034;p8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35" name="Google Shape;2035;p8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36" name="Google Shape;2036;p80"/>
            <p:cNvGrpSpPr/>
            <p:nvPr/>
          </p:nvGrpSpPr>
          <p:grpSpPr>
            <a:xfrm>
              <a:off x="286625" y="3923799"/>
              <a:ext cx="133200" cy="133200"/>
              <a:chOff x="286625" y="3648899"/>
              <a:chExt cx="133200" cy="133200"/>
            </a:xfrm>
          </p:grpSpPr>
          <p:sp>
            <p:nvSpPr>
              <p:cNvPr id="2037" name="Google Shape;2037;p8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39" name="Google Shape;2039;p8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3" name="Google Shape;2043;p80"/>
          <p:cNvPicPr preferRelativeResize="0"/>
          <p:nvPr/>
        </p:nvPicPr>
        <p:blipFill rotWithShape="1">
          <a:blip r:embed="rId5">
            <a:alphaModFix/>
          </a:blip>
          <a:srcRect b="56485" l="0" r="0" t="0"/>
          <a:stretch/>
        </p:blipFill>
        <p:spPr>
          <a:xfrm>
            <a:off x="1047225" y="1176900"/>
            <a:ext cx="7049551" cy="2974173"/>
          </a:xfrm>
          <a:prstGeom prst="rect">
            <a:avLst/>
          </a:prstGeom>
          <a:noFill/>
          <a:ln>
            <a:noFill/>
          </a:ln>
        </p:spPr>
      </p:pic>
      <p:cxnSp>
        <p:nvCxnSpPr>
          <p:cNvPr id="2044" name="Google Shape;2044;p8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81"/>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Rating.h</a:t>
            </a:r>
            <a:endParaRPr sz="1000">
              <a:solidFill>
                <a:schemeClr val="dk2"/>
              </a:solidFill>
              <a:latin typeface="Oswald"/>
              <a:ea typeface="Oswald"/>
              <a:cs typeface="Oswald"/>
              <a:sym typeface="Oswald"/>
            </a:endParaRPr>
          </a:p>
        </p:txBody>
      </p:sp>
      <p:grpSp>
        <p:nvGrpSpPr>
          <p:cNvPr id="2050" name="Google Shape;2050;p81"/>
          <p:cNvGrpSpPr/>
          <p:nvPr/>
        </p:nvGrpSpPr>
        <p:grpSpPr>
          <a:xfrm>
            <a:off x="299286" y="189025"/>
            <a:ext cx="133205" cy="119344"/>
            <a:chOff x="222150" y="185025"/>
            <a:chExt cx="170100" cy="152400"/>
          </a:xfrm>
        </p:grpSpPr>
        <p:cxnSp>
          <p:nvCxnSpPr>
            <p:cNvPr id="2051" name="Google Shape;2051;p8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52" name="Google Shape;2052;p8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53" name="Google Shape;2053;p8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54" name="Google Shape;2054;p81"/>
          <p:cNvGrpSpPr/>
          <p:nvPr/>
        </p:nvGrpSpPr>
        <p:grpSpPr>
          <a:xfrm>
            <a:off x="286625" y="3999999"/>
            <a:ext cx="145867" cy="958251"/>
            <a:chOff x="286625" y="3923799"/>
            <a:chExt cx="145867" cy="958251"/>
          </a:xfrm>
        </p:grpSpPr>
        <p:sp>
          <p:nvSpPr>
            <p:cNvPr id="2055" name="Google Shape;2055;p8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81"/>
            <p:cNvGrpSpPr/>
            <p:nvPr/>
          </p:nvGrpSpPr>
          <p:grpSpPr>
            <a:xfrm>
              <a:off x="298112" y="4342643"/>
              <a:ext cx="110182" cy="126862"/>
              <a:chOff x="281100" y="2027800"/>
              <a:chExt cx="140700" cy="162000"/>
            </a:xfrm>
          </p:grpSpPr>
          <p:sp>
            <p:nvSpPr>
              <p:cNvPr id="2057" name="Google Shape;2057;p8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81"/>
              <p:cNvGrpSpPr/>
              <p:nvPr/>
            </p:nvGrpSpPr>
            <p:grpSpPr>
              <a:xfrm>
                <a:off x="308875" y="2088450"/>
                <a:ext cx="85200" cy="40700"/>
                <a:chOff x="308875" y="2087000"/>
                <a:chExt cx="85200" cy="40700"/>
              </a:xfrm>
            </p:grpSpPr>
            <p:cxnSp>
              <p:nvCxnSpPr>
                <p:cNvPr id="2059" name="Google Shape;2059;p8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60" name="Google Shape;2060;p8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61" name="Google Shape;2061;p81"/>
            <p:cNvGrpSpPr/>
            <p:nvPr/>
          </p:nvGrpSpPr>
          <p:grpSpPr>
            <a:xfrm>
              <a:off x="286625" y="3923799"/>
              <a:ext cx="133200" cy="133200"/>
              <a:chOff x="286625" y="3648899"/>
              <a:chExt cx="133200" cy="133200"/>
            </a:xfrm>
          </p:grpSpPr>
          <p:sp>
            <p:nvSpPr>
              <p:cNvPr id="2062" name="Google Shape;2062;p8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4" name="Google Shape;2064;p8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8" name="Google Shape;2068;p81"/>
          <p:cNvPicPr preferRelativeResize="0"/>
          <p:nvPr/>
        </p:nvPicPr>
        <p:blipFill rotWithShape="1">
          <a:blip r:embed="rId5">
            <a:alphaModFix/>
          </a:blip>
          <a:srcRect b="0" l="0" r="0" t="45675"/>
          <a:stretch/>
        </p:blipFill>
        <p:spPr>
          <a:xfrm>
            <a:off x="1414650" y="908750"/>
            <a:ext cx="6314701" cy="3326000"/>
          </a:xfrm>
          <a:prstGeom prst="rect">
            <a:avLst/>
          </a:prstGeom>
          <a:noFill/>
          <a:ln>
            <a:noFill/>
          </a:ln>
        </p:spPr>
      </p:pic>
      <p:cxnSp>
        <p:nvCxnSpPr>
          <p:cNvPr id="2069" name="Google Shape;2069;p81">
            <a:hlinkClick action="ppaction://hlinkshowjump?jump=nextslide"/>
          </p:cNvPr>
          <p:cNvCxnSpPr/>
          <p:nvPr/>
        </p:nvCxnSpPr>
        <p:spPr>
          <a:xfrm>
            <a:off x="7978875" y="4116188"/>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8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075" name="Google Shape;2075;p82"/>
          <p:cNvGrpSpPr/>
          <p:nvPr/>
        </p:nvGrpSpPr>
        <p:grpSpPr>
          <a:xfrm>
            <a:off x="299286" y="189025"/>
            <a:ext cx="133205" cy="119344"/>
            <a:chOff x="222150" y="185025"/>
            <a:chExt cx="170100" cy="152400"/>
          </a:xfrm>
        </p:grpSpPr>
        <p:cxnSp>
          <p:nvCxnSpPr>
            <p:cNvPr id="2076" name="Google Shape;2076;p8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77" name="Google Shape;2077;p8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78" name="Google Shape;2078;p8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79" name="Google Shape;2079;p82"/>
          <p:cNvGrpSpPr/>
          <p:nvPr/>
        </p:nvGrpSpPr>
        <p:grpSpPr>
          <a:xfrm>
            <a:off x="286625" y="3999999"/>
            <a:ext cx="145867" cy="958251"/>
            <a:chOff x="286625" y="3923799"/>
            <a:chExt cx="145867" cy="958251"/>
          </a:xfrm>
        </p:grpSpPr>
        <p:sp>
          <p:nvSpPr>
            <p:cNvPr id="2080" name="Google Shape;2080;p8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82"/>
            <p:cNvGrpSpPr/>
            <p:nvPr/>
          </p:nvGrpSpPr>
          <p:grpSpPr>
            <a:xfrm>
              <a:off x="298112" y="4342643"/>
              <a:ext cx="110182" cy="126862"/>
              <a:chOff x="281100" y="2027800"/>
              <a:chExt cx="140700" cy="162000"/>
            </a:xfrm>
          </p:grpSpPr>
          <p:sp>
            <p:nvSpPr>
              <p:cNvPr id="2082" name="Google Shape;2082;p8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82"/>
              <p:cNvGrpSpPr/>
              <p:nvPr/>
            </p:nvGrpSpPr>
            <p:grpSpPr>
              <a:xfrm>
                <a:off x="308875" y="2088450"/>
                <a:ext cx="85200" cy="40700"/>
                <a:chOff x="308875" y="2087000"/>
                <a:chExt cx="85200" cy="40700"/>
              </a:xfrm>
            </p:grpSpPr>
            <p:cxnSp>
              <p:nvCxnSpPr>
                <p:cNvPr id="2084" name="Google Shape;2084;p8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85" name="Google Shape;2085;p8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86" name="Google Shape;2086;p82"/>
            <p:cNvGrpSpPr/>
            <p:nvPr/>
          </p:nvGrpSpPr>
          <p:grpSpPr>
            <a:xfrm>
              <a:off x="286625" y="3923799"/>
              <a:ext cx="133200" cy="133200"/>
              <a:chOff x="286625" y="3648899"/>
              <a:chExt cx="133200" cy="133200"/>
            </a:xfrm>
          </p:grpSpPr>
          <p:sp>
            <p:nvSpPr>
              <p:cNvPr id="2087" name="Google Shape;2087;p8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9" name="Google Shape;2089;p82"/>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/BOOK CLUB CLASS</a:t>
            </a:r>
            <a:endParaRPr/>
          </a:p>
        </p:txBody>
      </p:sp>
      <p:sp>
        <p:nvSpPr>
          <p:cNvPr id="2090" name="Google Shape;2090;p82"/>
          <p:cNvSpPr txBox="1"/>
          <p:nvPr>
            <p:ph idx="2" type="title"/>
          </p:nvPr>
        </p:nvSpPr>
        <p:spPr>
          <a:xfrm>
            <a:off x="948600" y="10520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a:t>
            </a:r>
            <a:endParaRPr/>
          </a:p>
        </p:txBody>
      </p:sp>
      <p:sp>
        <p:nvSpPr>
          <p:cNvPr id="2091" name="Google Shape;2091;p8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2" name="Google Shape;2092;p82"/>
          <p:cNvGrpSpPr/>
          <p:nvPr/>
        </p:nvGrpSpPr>
        <p:grpSpPr>
          <a:xfrm>
            <a:off x="5380450" y="1070563"/>
            <a:ext cx="2867518" cy="3002387"/>
            <a:chOff x="5380450" y="1070563"/>
            <a:chExt cx="2867518" cy="3002387"/>
          </a:xfrm>
        </p:grpSpPr>
        <p:sp>
          <p:nvSpPr>
            <p:cNvPr id="2093" name="Google Shape;2093;p82"/>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8" name="Google Shape;2098;p82"/>
            <p:cNvGrpSpPr/>
            <p:nvPr/>
          </p:nvGrpSpPr>
          <p:grpSpPr>
            <a:xfrm>
              <a:off x="5380450" y="1200275"/>
              <a:ext cx="1386600" cy="449700"/>
              <a:chOff x="5270675" y="1411375"/>
              <a:chExt cx="1386600" cy="449700"/>
            </a:xfrm>
          </p:grpSpPr>
          <p:sp>
            <p:nvSpPr>
              <p:cNvPr id="2099" name="Google Shape;2099;p82"/>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2" name="Google Shape;2102;p82"/>
              <p:cNvGrpSpPr/>
              <p:nvPr/>
            </p:nvGrpSpPr>
            <p:grpSpPr>
              <a:xfrm>
                <a:off x="5794626" y="1542600"/>
                <a:ext cx="706512" cy="187247"/>
                <a:chOff x="5784976" y="732725"/>
                <a:chExt cx="706512" cy="187247"/>
              </a:xfrm>
            </p:grpSpPr>
            <p:sp>
              <p:nvSpPr>
                <p:cNvPr id="2103" name="Google Shape;2103;p82"/>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6" name="Google Shape;2106;p82"/>
            <p:cNvGrpSpPr/>
            <p:nvPr/>
          </p:nvGrpSpPr>
          <p:grpSpPr>
            <a:xfrm>
              <a:off x="6533820" y="2611181"/>
              <a:ext cx="1714149" cy="744321"/>
              <a:chOff x="6709845" y="3859168"/>
              <a:chExt cx="1714149" cy="744321"/>
            </a:xfrm>
          </p:grpSpPr>
          <p:grpSp>
            <p:nvGrpSpPr>
              <p:cNvPr id="2107" name="Google Shape;2107;p82"/>
              <p:cNvGrpSpPr/>
              <p:nvPr/>
            </p:nvGrpSpPr>
            <p:grpSpPr>
              <a:xfrm>
                <a:off x="6709845" y="3859168"/>
                <a:ext cx="1714149" cy="744321"/>
                <a:chOff x="6709845" y="3859168"/>
                <a:chExt cx="1714149" cy="744321"/>
              </a:xfrm>
            </p:grpSpPr>
            <p:sp>
              <p:nvSpPr>
                <p:cNvPr id="2108" name="Google Shape;2108;p82"/>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2"/>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2"/>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2"/>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2"/>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2"/>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2"/>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2"/>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2"/>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7" name="Google Shape;2117;p82"/>
              <p:cNvGrpSpPr/>
              <p:nvPr/>
            </p:nvGrpSpPr>
            <p:grpSpPr>
              <a:xfrm>
                <a:off x="7629944" y="4025885"/>
                <a:ext cx="545407" cy="410286"/>
                <a:chOff x="7629944" y="4025885"/>
                <a:chExt cx="545407" cy="410286"/>
              </a:xfrm>
            </p:grpSpPr>
            <p:sp>
              <p:nvSpPr>
                <p:cNvPr id="2118" name="Google Shape;2118;p82"/>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2"/>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2"/>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2"/>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2" name="Google Shape;2122;p82"/>
            <p:cNvGrpSpPr/>
            <p:nvPr/>
          </p:nvGrpSpPr>
          <p:grpSpPr>
            <a:xfrm>
              <a:off x="5573850" y="3355500"/>
              <a:ext cx="381600" cy="356700"/>
              <a:chOff x="1062200" y="3366813"/>
              <a:chExt cx="381600" cy="356700"/>
            </a:xfrm>
          </p:grpSpPr>
          <p:sp>
            <p:nvSpPr>
              <p:cNvPr id="2123" name="Google Shape;2123;p82"/>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82"/>
              <p:cNvGrpSpPr/>
              <p:nvPr/>
            </p:nvGrpSpPr>
            <p:grpSpPr>
              <a:xfrm>
                <a:off x="1138484" y="3433275"/>
                <a:ext cx="229200" cy="229200"/>
                <a:chOff x="955447" y="3891500"/>
                <a:chExt cx="229200" cy="229200"/>
              </a:xfrm>
            </p:grpSpPr>
            <p:sp>
              <p:nvSpPr>
                <p:cNvPr id="2125" name="Google Shape;2125;p82"/>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2"/>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7" name="Google Shape;2127;p82"/>
            <p:cNvGrpSpPr/>
            <p:nvPr/>
          </p:nvGrpSpPr>
          <p:grpSpPr>
            <a:xfrm rot="5400000">
              <a:off x="5462261" y="2839775"/>
              <a:ext cx="604800" cy="147600"/>
              <a:chOff x="7688649" y="828750"/>
              <a:chExt cx="604800" cy="147600"/>
            </a:xfrm>
          </p:grpSpPr>
          <p:sp>
            <p:nvSpPr>
              <p:cNvPr id="2128" name="Google Shape;2128;p8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1" name="Google Shape;2131;p8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4" name="Google Shape;2134;p82"/>
          <p:cNvPicPr preferRelativeResize="0"/>
          <p:nvPr/>
        </p:nvPicPr>
        <p:blipFill>
          <a:blip r:embed="rId5">
            <a:alphaModFix/>
          </a:blip>
          <a:stretch>
            <a:fillRect/>
          </a:stretch>
        </p:blipFill>
        <p:spPr>
          <a:xfrm>
            <a:off x="707175" y="95975"/>
            <a:ext cx="3486600" cy="557850"/>
          </a:xfrm>
          <a:prstGeom prst="rect">
            <a:avLst/>
          </a:prstGeom>
          <a:noFill/>
          <a:ln>
            <a:noFill/>
          </a:ln>
        </p:spPr>
      </p:pic>
      <p:sp>
        <p:nvSpPr>
          <p:cNvPr id="2135" name="Google Shape;2135;p82"/>
          <p:cNvSpPr txBox="1"/>
          <p:nvPr>
            <p:ph idx="2"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 Club Class</a:t>
            </a:r>
            <a:endParaRPr sz="1000">
              <a:solidFill>
                <a:schemeClr val="dk2"/>
              </a:solidFill>
              <a:latin typeface="Oswald"/>
              <a:ea typeface="Oswald"/>
              <a:cs typeface="Oswald"/>
              <a:sym typeface="Oswald"/>
            </a:endParaRPr>
          </a:p>
        </p:txBody>
      </p:sp>
      <p:cxnSp>
        <p:nvCxnSpPr>
          <p:cNvPr id="2136" name="Google Shape;2136;p82">
            <a:hlinkClick action="ppaction://hlinkshowjump?jump=nextslide"/>
          </p:cNvPr>
          <p:cNvCxnSpPr/>
          <p:nvPr/>
        </p:nvCxnSpPr>
        <p:spPr>
          <a:xfrm>
            <a:off x="8247975" y="349813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8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142" name="Google Shape;2142;p83"/>
          <p:cNvGrpSpPr/>
          <p:nvPr/>
        </p:nvGrpSpPr>
        <p:grpSpPr>
          <a:xfrm>
            <a:off x="299286" y="189025"/>
            <a:ext cx="133205" cy="119344"/>
            <a:chOff x="222150" y="185025"/>
            <a:chExt cx="170100" cy="152400"/>
          </a:xfrm>
        </p:grpSpPr>
        <p:cxnSp>
          <p:nvCxnSpPr>
            <p:cNvPr id="2143" name="Google Shape;2143;p8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44" name="Google Shape;2144;p8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45" name="Google Shape;2145;p8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46" name="Google Shape;2146;p83"/>
          <p:cNvGrpSpPr/>
          <p:nvPr/>
        </p:nvGrpSpPr>
        <p:grpSpPr>
          <a:xfrm>
            <a:off x="286625" y="3999999"/>
            <a:ext cx="145867" cy="958251"/>
            <a:chOff x="286625" y="3923799"/>
            <a:chExt cx="145867" cy="958251"/>
          </a:xfrm>
        </p:grpSpPr>
        <p:sp>
          <p:nvSpPr>
            <p:cNvPr id="2147" name="Google Shape;2147;p8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8" name="Google Shape;2148;p83"/>
            <p:cNvGrpSpPr/>
            <p:nvPr/>
          </p:nvGrpSpPr>
          <p:grpSpPr>
            <a:xfrm>
              <a:off x="298112" y="4342643"/>
              <a:ext cx="110182" cy="126862"/>
              <a:chOff x="281100" y="2027800"/>
              <a:chExt cx="140700" cy="162000"/>
            </a:xfrm>
          </p:grpSpPr>
          <p:sp>
            <p:nvSpPr>
              <p:cNvPr id="2149" name="Google Shape;2149;p8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0" name="Google Shape;2150;p83"/>
              <p:cNvGrpSpPr/>
              <p:nvPr/>
            </p:nvGrpSpPr>
            <p:grpSpPr>
              <a:xfrm>
                <a:off x="308875" y="2088450"/>
                <a:ext cx="85200" cy="40700"/>
                <a:chOff x="308875" y="2087000"/>
                <a:chExt cx="85200" cy="40700"/>
              </a:xfrm>
            </p:grpSpPr>
            <p:cxnSp>
              <p:nvCxnSpPr>
                <p:cNvPr id="2151" name="Google Shape;2151;p8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8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53" name="Google Shape;2153;p83"/>
            <p:cNvGrpSpPr/>
            <p:nvPr/>
          </p:nvGrpSpPr>
          <p:grpSpPr>
            <a:xfrm>
              <a:off x="286625" y="3923799"/>
              <a:ext cx="133200" cy="133200"/>
              <a:chOff x="286625" y="3648899"/>
              <a:chExt cx="133200" cy="133200"/>
            </a:xfrm>
          </p:grpSpPr>
          <p:sp>
            <p:nvSpPr>
              <p:cNvPr id="2154" name="Google Shape;2154;p8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6" name="Google Shape;2156;p8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0" name="Google Shape;2160;p83"/>
          <p:cNvPicPr preferRelativeResize="0"/>
          <p:nvPr/>
        </p:nvPicPr>
        <p:blipFill rotWithShape="1">
          <a:blip r:embed="rId5">
            <a:alphaModFix/>
          </a:blip>
          <a:srcRect b="9885" l="0" r="0" t="0"/>
          <a:stretch/>
        </p:blipFill>
        <p:spPr>
          <a:xfrm>
            <a:off x="1051050" y="812788"/>
            <a:ext cx="7041901" cy="3517924"/>
          </a:xfrm>
          <a:prstGeom prst="rect">
            <a:avLst/>
          </a:prstGeom>
          <a:noFill/>
          <a:ln>
            <a:noFill/>
          </a:ln>
        </p:spPr>
      </p:pic>
      <p:cxnSp>
        <p:nvCxnSpPr>
          <p:cNvPr id="2161" name="Google Shape;2161;p83">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84"/>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167" name="Google Shape;2167;p84"/>
          <p:cNvGrpSpPr/>
          <p:nvPr/>
        </p:nvGrpSpPr>
        <p:grpSpPr>
          <a:xfrm>
            <a:off x="299286" y="189025"/>
            <a:ext cx="133205" cy="119344"/>
            <a:chOff x="222150" y="185025"/>
            <a:chExt cx="170100" cy="152400"/>
          </a:xfrm>
        </p:grpSpPr>
        <p:cxnSp>
          <p:nvCxnSpPr>
            <p:cNvPr id="2168" name="Google Shape;2168;p8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69" name="Google Shape;2169;p8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70" name="Google Shape;2170;p8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71" name="Google Shape;2171;p84"/>
          <p:cNvGrpSpPr/>
          <p:nvPr/>
        </p:nvGrpSpPr>
        <p:grpSpPr>
          <a:xfrm>
            <a:off x="286625" y="3999999"/>
            <a:ext cx="145867" cy="958251"/>
            <a:chOff x="286625" y="3923799"/>
            <a:chExt cx="145867" cy="958251"/>
          </a:xfrm>
        </p:grpSpPr>
        <p:sp>
          <p:nvSpPr>
            <p:cNvPr id="2172" name="Google Shape;2172;p8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3" name="Google Shape;2173;p84"/>
            <p:cNvGrpSpPr/>
            <p:nvPr/>
          </p:nvGrpSpPr>
          <p:grpSpPr>
            <a:xfrm>
              <a:off x="298112" y="4342643"/>
              <a:ext cx="110182" cy="126862"/>
              <a:chOff x="281100" y="2027800"/>
              <a:chExt cx="140700" cy="162000"/>
            </a:xfrm>
          </p:grpSpPr>
          <p:sp>
            <p:nvSpPr>
              <p:cNvPr id="2174" name="Google Shape;2174;p8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84"/>
              <p:cNvGrpSpPr/>
              <p:nvPr/>
            </p:nvGrpSpPr>
            <p:grpSpPr>
              <a:xfrm>
                <a:off x="308875" y="2088450"/>
                <a:ext cx="85200" cy="40700"/>
                <a:chOff x="308875" y="2087000"/>
                <a:chExt cx="85200" cy="40700"/>
              </a:xfrm>
            </p:grpSpPr>
            <p:cxnSp>
              <p:nvCxnSpPr>
                <p:cNvPr id="2176" name="Google Shape;2176;p8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77" name="Google Shape;2177;p8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78" name="Google Shape;2178;p84"/>
            <p:cNvGrpSpPr/>
            <p:nvPr/>
          </p:nvGrpSpPr>
          <p:grpSpPr>
            <a:xfrm>
              <a:off x="286625" y="3923799"/>
              <a:ext cx="133200" cy="133200"/>
              <a:chOff x="286625" y="3648899"/>
              <a:chExt cx="133200" cy="133200"/>
            </a:xfrm>
          </p:grpSpPr>
          <p:sp>
            <p:nvSpPr>
              <p:cNvPr id="2179" name="Google Shape;2179;p8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81" name="Google Shape;2181;p8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5" name="Google Shape;2185;p84"/>
          <p:cNvPicPr preferRelativeResize="0"/>
          <p:nvPr/>
        </p:nvPicPr>
        <p:blipFill rotWithShape="1">
          <a:blip r:embed="rId5">
            <a:alphaModFix/>
          </a:blip>
          <a:srcRect b="6041" l="0" r="0" t="8018"/>
          <a:stretch/>
        </p:blipFill>
        <p:spPr>
          <a:xfrm>
            <a:off x="2014800" y="540500"/>
            <a:ext cx="5116773" cy="4158400"/>
          </a:xfrm>
          <a:prstGeom prst="rect">
            <a:avLst/>
          </a:prstGeom>
          <a:noFill/>
          <a:ln>
            <a:noFill/>
          </a:ln>
        </p:spPr>
      </p:pic>
      <p:cxnSp>
        <p:nvCxnSpPr>
          <p:cNvPr id="2186" name="Google Shape;2186;p84">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8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192" name="Google Shape;2192;p85"/>
          <p:cNvGrpSpPr/>
          <p:nvPr/>
        </p:nvGrpSpPr>
        <p:grpSpPr>
          <a:xfrm>
            <a:off x="299286" y="189025"/>
            <a:ext cx="133205" cy="119344"/>
            <a:chOff x="222150" y="185025"/>
            <a:chExt cx="170100" cy="152400"/>
          </a:xfrm>
        </p:grpSpPr>
        <p:cxnSp>
          <p:nvCxnSpPr>
            <p:cNvPr id="2193" name="Google Shape;2193;p8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94" name="Google Shape;2194;p8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95" name="Google Shape;2195;p8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96" name="Google Shape;2196;p85"/>
          <p:cNvGrpSpPr/>
          <p:nvPr/>
        </p:nvGrpSpPr>
        <p:grpSpPr>
          <a:xfrm>
            <a:off x="286625" y="3999999"/>
            <a:ext cx="145867" cy="958251"/>
            <a:chOff x="286625" y="3923799"/>
            <a:chExt cx="145867" cy="958251"/>
          </a:xfrm>
        </p:grpSpPr>
        <p:sp>
          <p:nvSpPr>
            <p:cNvPr id="2197" name="Google Shape;2197;p8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8" name="Google Shape;2198;p85"/>
            <p:cNvGrpSpPr/>
            <p:nvPr/>
          </p:nvGrpSpPr>
          <p:grpSpPr>
            <a:xfrm>
              <a:off x="298112" y="4342643"/>
              <a:ext cx="110182" cy="126862"/>
              <a:chOff x="281100" y="2027800"/>
              <a:chExt cx="140700" cy="162000"/>
            </a:xfrm>
          </p:grpSpPr>
          <p:sp>
            <p:nvSpPr>
              <p:cNvPr id="2199" name="Google Shape;2199;p8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0" name="Google Shape;2200;p85"/>
              <p:cNvGrpSpPr/>
              <p:nvPr/>
            </p:nvGrpSpPr>
            <p:grpSpPr>
              <a:xfrm>
                <a:off x="308875" y="2088450"/>
                <a:ext cx="85200" cy="40700"/>
                <a:chOff x="308875" y="2087000"/>
                <a:chExt cx="85200" cy="40700"/>
              </a:xfrm>
            </p:grpSpPr>
            <p:cxnSp>
              <p:nvCxnSpPr>
                <p:cNvPr id="2201" name="Google Shape;2201;p8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02" name="Google Shape;2202;p8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03" name="Google Shape;2203;p85"/>
            <p:cNvGrpSpPr/>
            <p:nvPr/>
          </p:nvGrpSpPr>
          <p:grpSpPr>
            <a:xfrm>
              <a:off x="286625" y="3923799"/>
              <a:ext cx="133200" cy="133200"/>
              <a:chOff x="286625" y="3648899"/>
              <a:chExt cx="133200" cy="133200"/>
            </a:xfrm>
          </p:grpSpPr>
          <p:sp>
            <p:nvSpPr>
              <p:cNvPr id="2204" name="Google Shape;2204;p8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6" name="Google Shape;2206;p8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0" name="Google Shape;2210;p85"/>
          <p:cNvPicPr preferRelativeResize="0"/>
          <p:nvPr/>
        </p:nvPicPr>
        <p:blipFill rotWithShape="1">
          <a:blip r:embed="rId5">
            <a:alphaModFix/>
          </a:blip>
          <a:srcRect b="6958" l="0" r="0" t="9408"/>
          <a:stretch/>
        </p:blipFill>
        <p:spPr>
          <a:xfrm>
            <a:off x="1696275" y="757375"/>
            <a:ext cx="5751426" cy="3722500"/>
          </a:xfrm>
          <a:prstGeom prst="rect">
            <a:avLst/>
          </a:prstGeom>
          <a:noFill/>
          <a:ln>
            <a:noFill/>
          </a:ln>
        </p:spPr>
      </p:pic>
      <p:cxnSp>
        <p:nvCxnSpPr>
          <p:cNvPr id="2211" name="Google Shape;2211;p85">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sp>
        <p:nvSpPr>
          <p:cNvPr id="2216" name="Google Shape;2216;p8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217" name="Google Shape;2217;p86"/>
          <p:cNvGrpSpPr/>
          <p:nvPr/>
        </p:nvGrpSpPr>
        <p:grpSpPr>
          <a:xfrm>
            <a:off x="299286" y="189025"/>
            <a:ext cx="133205" cy="119344"/>
            <a:chOff x="222150" y="185025"/>
            <a:chExt cx="170100" cy="152400"/>
          </a:xfrm>
        </p:grpSpPr>
        <p:cxnSp>
          <p:nvCxnSpPr>
            <p:cNvPr id="2218" name="Google Shape;2218;p8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19" name="Google Shape;2219;p8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20" name="Google Shape;2220;p8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21" name="Google Shape;2221;p86"/>
          <p:cNvGrpSpPr/>
          <p:nvPr/>
        </p:nvGrpSpPr>
        <p:grpSpPr>
          <a:xfrm>
            <a:off x="286625" y="3999999"/>
            <a:ext cx="145867" cy="958251"/>
            <a:chOff x="286625" y="3923799"/>
            <a:chExt cx="145867" cy="958251"/>
          </a:xfrm>
        </p:grpSpPr>
        <p:sp>
          <p:nvSpPr>
            <p:cNvPr id="2222" name="Google Shape;2222;p8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3" name="Google Shape;2223;p86"/>
            <p:cNvGrpSpPr/>
            <p:nvPr/>
          </p:nvGrpSpPr>
          <p:grpSpPr>
            <a:xfrm>
              <a:off x="298112" y="4342643"/>
              <a:ext cx="110182" cy="126862"/>
              <a:chOff x="281100" y="2027800"/>
              <a:chExt cx="140700" cy="162000"/>
            </a:xfrm>
          </p:grpSpPr>
          <p:sp>
            <p:nvSpPr>
              <p:cNvPr id="2224" name="Google Shape;2224;p8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86"/>
              <p:cNvGrpSpPr/>
              <p:nvPr/>
            </p:nvGrpSpPr>
            <p:grpSpPr>
              <a:xfrm>
                <a:off x="308875" y="2088450"/>
                <a:ext cx="85200" cy="40700"/>
                <a:chOff x="308875" y="2087000"/>
                <a:chExt cx="85200" cy="40700"/>
              </a:xfrm>
            </p:grpSpPr>
            <p:cxnSp>
              <p:nvCxnSpPr>
                <p:cNvPr id="2226" name="Google Shape;2226;p8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27" name="Google Shape;2227;p8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28" name="Google Shape;2228;p86"/>
            <p:cNvGrpSpPr/>
            <p:nvPr/>
          </p:nvGrpSpPr>
          <p:grpSpPr>
            <a:xfrm>
              <a:off x="286625" y="3923799"/>
              <a:ext cx="133200" cy="133200"/>
              <a:chOff x="286625" y="3648899"/>
              <a:chExt cx="133200" cy="133200"/>
            </a:xfrm>
          </p:grpSpPr>
          <p:sp>
            <p:nvSpPr>
              <p:cNvPr id="2229" name="Google Shape;2229;p8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31" name="Google Shape;2231;p8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5" name="Google Shape;2235;p86"/>
          <p:cNvPicPr preferRelativeResize="0"/>
          <p:nvPr/>
        </p:nvPicPr>
        <p:blipFill rotWithShape="1">
          <a:blip r:embed="rId5">
            <a:alphaModFix/>
          </a:blip>
          <a:srcRect b="53965" l="0" r="0" t="6397"/>
          <a:stretch/>
        </p:blipFill>
        <p:spPr>
          <a:xfrm>
            <a:off x="1152875" y="1059225"/>
            <a:ext cx="6838251" cy="3025075"/>
          </a:xfrm>
          <a:prstGeom prst="rect">
            <a:avLst/>
          </a:prstGeom>
          <a:noFill/>
          <a:ln>
            <a:noFill/>
          </a:ln>
        </p:spPr>
      </p:pic>
      <p:cxnSp>
        <p:nvCxnSpPr>
          <p:cNvPr id="2236" name="Google Shape;2236;p8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pic>
        <p:nvPicPr>
          <p:cNvPr id="777" name="Google Shape;777;p33"/>
          <p:cNvPicPr preferRelativeResize="0"/>
          <p:nvPr/>
        </p:nvPicPr>
        <p:blipFill>
          <a:blip r:embed="rId4">
            <a:alphaModFix/>
          </a:blip>
          <a:stretch>
            <a:fillRect/>
          </a:stretch>
        </p:blipFill>
        <p:spPr>
          <a:xfrm>
            <a:off x="866775" y="3352075"/>
            <a:ext cx="7288100" cy="803750"/>
          </a:xfrm>
          <a:prstGeom prst="rect">
            <a:avLst/>
          </a:prstGeom>
          <a:noFill/>
          <a:ln>
            <a:noFill/>
          </a:ln>
        </p:spPr>
      </p:pic>
      <p:sp>
        <p:nvSpPr>
          <p:cNvPr id="778" name="Google Shape;778;p33"/>
          <p:cNvSpPr txBox="1"/>
          <p:nvPr>
            <p:ph idx="4294967295" type="title"/>
          </p:nvPr>
        </p:nvSpPr>
        <p:spPr>
          <a:xfrm>
            <a:off x="1998975" y="3068450"/>
            <a:ext cx="63021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/PROBLEM STATEMENT &amp; DESIGN</a:t>
            </a:r>
            <a:endParaRPr sz="4500"/>
          </a:p>
        </p:txBody>
      </p:sp>
      <p:sp>
        <p:nvSpPr>
          <p:cNvPr id="779" name="Google Shape;779;p33"/>
          <p:cNvSpPr txBox="1"/>
          <p:nvPr>
            <p:ph idx="4294967295" type="title"/>
          </p:nvPr>
        </p:nvSpPr>
        <p:spPr>
          <a:xfrm>
            <a:off x="866775" y="2979650"/>
            <a:ext cx="1132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1"/>
                </a:solidFill>
              </a:rPr>
              <a:t>/</a:t>
            </a:r>
            <a:r>
              <a:rPr lang="en" sz="5000">
                <a:solidFill>
                  <a:schemeClr val="accent1"/>
                </a:solidFill>
              </a:rPr>
              <a:t>02</a:t>
            </a:r>
            <a:endParaRPr sz="5000">
              <a:solidFill>
                <a:schemeClr val="accent1"/>
              </a:solidFill>
            </a:endParaRPr>
          </a:p>
        </p:txBody>
      </p:sp>
      <p:pic>
        <p:nvPicPr>
          <p:cNvPr id="780" name="Google Shape;780;p33"/>
          <p:cNvPicPr preferRelativeResize="0"/>
          <p:nvPr/>
        </p:nvPicPr>
        <p:blipFill>
          <a:blip r:embed="rId5">
            <a:alphaModFix/>
          </a:blip>
          <a:stretch>
            <a:fillRect/>
          </a:stretch>
        </p:blipFill>
        <p:spPr>
          <a:xfrm>
            <a:off x="707175" y="95975"/>
            <a:ext cx="3486600" cy="557850"/>
          </a:xfrm>
          <a:prstGeom prst="rect">
            <a:avLst/>
          </a:prstGeom>
          <a:noFill/>
          <a:ln>
            <a:noFill/>
          </a:ln>
        </p:spPr>
      </p:pic>
      <p:sp>
        <p:nvSpPr>
          <p:cNvPr id="781" name="Google Shape;781;p33"/>
          <p:cNvSpPr txBox="1"/>
          <p:nvPr>
            <p:ph idx="1" type="subTitle"/>
          </p:nvPr>
        </p:nvSpPr>
        <p:spPr>
          <a:xfrm>
            <a:off x="796200" y="109800"/>
            <a:ext cx="19119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Problem Statement &amp; Design</a:t>
            </a:r>
            <a:endParaRPr sz="1000">
              <a:solidFill>
                <a:schemeClr val="dk2"/>
              </a:solidFill>
              <a:latin typeface="Oswald"/>
              <a:ea typeface="Oswald"/>
              <a:cs typeface="Oswald"/>
              <a:sym typeface="Oswald"/>
            </a:endParaRPr>
          </a:p>
        </p:txBody>
      </p:sp>
      <p:pic>
        <p:nvPicPr>
          <p:cNvPr id="782" name="Google Shape;782;p33"/>
          <p:cNvPicPr preferRelativeResize="0"/>
          <p:nvPr/>
        </p:nvPicPr>
        <p:blipFill>
          <a:blip r:embed="rId6">
            <a:alphaModFix/>
          </a:blip>
          <a:stretch>
            <a:fillRect/>
          </a:stretch>
        </p:blipFill>
        <p:spPr>
          <a:xfrm>
            <a:off x="5723075" y="4581025"/>
            <a:ext cx="3200400" cy="476250"/>
          </a:xfrm>
          <a:prstGeom prst="rect">
            <a:avLst/>
          </a:prstGeom>
          <a:noFill/>
          <a:ln>
            <a:noFill/>
          </a:ln>
        </p:spPr>
      </p:pic>
      <p:pic>
        <p:nvPicPr>
          <p:cNvPr id="783" name="Google Shape;783;p33"/>
          <p:cNvPicPr preferRelativeResize="0"/>
          <p:nvPr/>
        </p:nvPicPr>
        <p:blipFill>
          <a:blip r:embed="rId7">
            <a:alphaModFix/>
          </a:blip>
          <a:stretch>
            <a:fillRect/>
          </a:stretch>
        </p:blipFill>
        <p:spPr>
          <a:xfrm>
            <a:off x="7196375" y="1708975"/>
            <a:ext cx="1132200" cy="629000"/>
          </a:xfrm>
          <a:prstGeom prst="rect">
            <a:avLst/>
          </a:prstGeom>
          <a:noFill/>
          <a:ln>
            <a:noFill/>
          </a:ln>
        </p:spPr>
      </p:pic>
      <p:cxnSp>
        <p:nvCxnSpPr>
          <p:cNvPr id="784" name="Google Shape;784;p33">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87"/>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242" name="Google Shape;2242;p87"/>
          <p:cNvGrpSpPr/>
          <p:nvPr/>
        </p:nvGrpSpPr>
        <p:grpSpPr>
          <a:xfrm>
            <a:off x="299286" y="189025"/>
            <a:ext cx="133205" cy="119344"/>
            <a:chOff x="222150" y="185025"/>
            <a:chExt cx="170100" cy="152400"/>
          </a:xfrm>
        </p:grpSpPr>
        <p:cxnSp>
          <p:nvCxnSpPr>
            <p:cNvPr id="2243" name="Google Shape;2243;p8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44" name="Google Shape;2244;p8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45" name="Google Shape;2245;p8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46" name="Google Shape;2246;p87"/>
          <p:cNvGrpSpPr/>
          <p:nvPr/>
        </p:nvGrpSpPr>
        <p:grpSpPr>
          <a:xfrm>
            <a:off x="286625" y="3999999"/>
            <a:ext cx="145867" cy="958251"/>
            <a:chOff x="286625" y="3923799"/>
            <a:chExt cx="145867" cy="958251"/>
          </a:xfrm>
        </p:grpSpPr>
        <p:sp>
          <p:nvSpPr>
            <p:cNvPr id="2247" name="Google Shape;2247;p8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87"/>
            <p:cNvGrpSpPr/>
            <p:nvPr/>
          </p:nvGrpSpPr>
          <p:grpSpPr>
            <a:xfrm>
              <a:off x="298112" y="4342643"/>
              <a:ext cx="110182" cy="126862"/>
              <a:chOff x="281100" y="2027800"/>
              <a:chExt cx="140700" cy="162000"/>
            </a:xfrm>
          </p:grpSpPr>
          <p:sp>
            <p:nvSpPr>
              <p:cNvPr id="2249" name="Google Shape;2249;p8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0" name="Google Shape;2250;p87"/>
              <p:cNvGrpSpPr/>
              <p:nvPr/>
            </p:nvGrpSpPr>
            <p:grpSpPr>
              <a:xfrm>
                <a:off x="308875" y="2088450"/>
                <a:ext cx="85200" cy="40700"/>
                <a:chOff x="308875" y="2087000"/>
                <a:chExt cx="85200" cy="40700"/>
              </a:xfrm>
            </p:grpSpPr>
            <p:cxnSp>
              <p:nvCxnSpPr>
                <p:cNvPr id="2251" name="Google Shape;2251;p8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52" name="Google Shape;2252;p8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53" name="Google Shape;2253;p87"/>
            <p:cNvGrpSpPr/>
            <p:nvPr/>
          </p:nvGrpSpPr>
          <p:grpSpPr>
            <a:xfrm>
              <a:off x="286625" y="3923799"/>
              <a:ext cx="133200" cy="133200"/>
              <a:chOff x="286625" y="3648899"/>
              <a:chExt cx="133200" cy="133200"/>
            </a:xfrm>
          </p:grpSpPr>
          <p:sp>
            <p:nvSpPr>
              <p:cNvPr id="2254" name="Google Shape;2254;p8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6" name="Google Shape;2256;p8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0" name="Google Shape;2260;p87"/>
          <p:cNvPicPr preferRelativeResize="0"/>
          <p:nvPr/>
        </p:nvPicPr>
        <p:blipFill rotWithShape="1">
          <a:blip r:embed="rId5">
            <a:alphaModFix/>
          </a:blip>
          <a:srcRect b="4859" l="0" r="0" t="45857"/>
          <a:stretch/>
        </p:blipFill>
        <p:spPr>
          <a:xfrm>
            <a:off x="1500838" y="882500"/>
            <a:ext cx="6142323" cy="3378499"/>
          </a:xfrm>
          <a:prstGeom prst="rect">
            <a:avLst/>
          </a:prstGeom>
          <a:noFill/>
          <a:ln>
            <a:noFill/>
          </a:ln>
        </p:spPr>
      </p:pic>
      <p:cxnSp>
        <p:nvCxnSpPr>
          <p:cNvPr id="2261" name="Google Shape;2261;p87">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8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BookClub.cc</a:t>
            </a:r>
            <a:endParaRPr sz="1000">
              <a:solidFill>
                <a:schemeClr val="dk2"/>
              </a:solidFill>
              <a:latin typeface="Oswald"/>
              <a:ea typeface="Oswald"/>
              <a:cs typeface="Oswald"/>
              <a:sym typeface="Oswald"/>
            </a:endParaRPr>
          </a:p>
        </p:txBody>
      </p:sp>
      <p:grpSp>
        <p:nvGrpSpPr>
          <p:cNvPr id="2267" name="Google Shape;2267;p88"/>
          <p:cNvGrpSpPr/>
          <p:nvPr/>
        </p:nvGrpSpPr>
        <p:grpSpPr>
          <a:xfrm>
            <a:off x="299286" y="189025"/>
            <a:ext cx="133205" cy="119344"/>
            <a:chOff x="222150" y="185025"/>
            <a:chExt cx="170100" cy="152400"/>
          </a:xfrm>
        </p:grpSpPr>
        <p:cxnSp>
          <p:nvCxnSpPr>
            <p:cNvPr id="2268" name="Google Shape;2268;p8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69" name="Google Shape;2269;p8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70" name="Google Shape;2270;p8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71" name="Google Shape;2271;p88"/>
          <p:cNvGrpSpPr/>
          <p:nvPr/>
        </p:nvGrpSpPr>
        <p:grpSpPr>
          <a:xfrm>
            <a:off x="286625" y="3999999"/>
            <a:ext cx="145867" cy="958251"/>
            <a:chOff x="286625" y="3923799"/>
            <a:chExt cx="145867" cy="958251"/>
          </a:xfrm>
        </p:grpSpPr>
        <p:sp>
          <p:nvSpPr>
            <p:cNvPr id="2272" name="Google Shape;2272;p8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3" name="Google Shape;2273;p88"/>
            <p:cNvGrpSpPr/>
            <p:nvPr/>
          </p:nvGrpSpPr>
          <p:grpSpPr>
            <a:xfrm>
              <a:off x="298112" y="4342643"/>
              <a:ext cx="110182" cy="126862"/>
              <a:chOff x="281100" y="2027800"/>
              <a:chExt cx="140700" cy="162000"/>
            </a:xfrm>
          </p:grpSpPr>
          <p:sp>
            <p:nvSpPr>
              <p:cNvPr id="2274" name="Google Shape;2274;p8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5" name="Google Shape;2275;p88"/>
              <p:cNvGrpSpPr/>
              <p:nvPr/>
            </p:nvGrpSpPr>
            <p:grpSpPr>
              <a:xfrm>
                <a:off x="308875" y="2088450"/>
                <a:ext cx="85200" cy="40700"/>
                <a:chOff x="308875" y="2087000"/>
                <a:chExt cx="85200" cy="40700"/>
              </a:xfrm>
            </p:grpSpPr>
            <p:cxnSp>
              <p:nvCxnSpPr>
                <p:cNvPr id="2276" name="Google Shape;2276;p8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277" name="Google Shape;2277;p8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278" name="Google Shape;2278;p88"/>
            <p:cNvGrpSpPr/>
            <p:nvPr/>
          </p:nvGrpSpPr>
          <p:grpSpPr>
            <a:xfrm>
              <a:off x="286625" y="3923799"/>
              <a:ext cx="133200" cy="133200"/>
              <a:chOff x="286625" y="3648899"/>
              <a:chExt cx="133200" cy="133200"/>
            </a:xfrm>
          </p:grpSpPr>
          <p:sp>
            <p:nvSpPr>
              <p:cNvPr id="2279" name="Google Shape;2279;p8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1" name="Google Shape;2281;p8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5" name="Google Shape;2285;p88"/>
          <p:cNvPicPr preferRelativeResize="0"/>
          <p:nvPr/>
        </p:nvPicPr>
        <p:blipFill rotWithShape="1">
          <a:blip r:embed="rId5">
            <a:alphaModFix/>
          </a:blip>
          <a:srcRect b="0" l="0" r="0" t="12671"/>
          <a:stretch/>
        </p:blipFill>
        <p:spPr>
          <a:xfrm>
            <a:off x="1058450" y="851275"/>
            <a:ext cx="7027098" cy="3548650"/>
          </a:xfrm>
          <a:prstGeom prst="rect">
            <a:avLst/>
          </a:prstGeom>
          <a:noFill/>
          <a:ln>
            <a:noFill/>
          </a:ln>
        </p:spPr>
      </p:pic>
      <p:cxnSp>
        <p:nvCxnSpPr>
          <p:cNvPr id="2286" name="Google Shape;2286;p8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8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BookClub.h</a:t>
            </a:r>
            <a:endParaRPr sz="1000">
              <a:solidFill>
                <a:schemeClr val="dk2"/>
              </a:solidFill>
              <a:latin typeface="Oswald"/>
              <a:ea typeface="Oswald"/>
              <a:cs typeface="Oswald"/>
              <a:sym typeface="Oswald"/>
            </a:endParaRPr>
          </a:p>
        </p:txBody>
      </p:sp>
      <p:grpSp>
        <p:nvGrpSpPr>
          <p:cNvPr id="2292" name="Google Shape;2292;p89"/>
          <p:cNvGrpSpPr/>
          <p:nvPr/>
        </p:nvGrpSpPr>
        <p:grpSpPr>
          <a:xfrm>
            <a:off x="299286" y="189025"/>
            <a:ext cx="133205" cy="119344"/>
            <a:chOff x="222150" y="185025"/>
            <a:chExt cx="170100" cy="152400"/>
          </a:xfrm>
        </p:grpSpPr>
        <p:cxnSp>
          <p:nvCxnSpPr>
            <p:cNvPr id="2293" name="Google Shape;2293;p8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94" name="Google Shape;2294;p8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295" name="Google Shape;2295;p8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296" name="Google Shape;2296;p89"/>
          <p:cNvGrpSpPr/>
          <p:nvPr/>
        </p:nvGrpSpPr>
        <p:grpSpPr>
          <a:xfrm>
            <a:off x="286625" y="3999999"/>
            <a:ext cx="145867" cy="958251"/>
            <a:chOff x="286625" y="3923799"/>
            <a:chExt cx="145867" cy="958251"/>
          </a:xfrm>
        </p:grpSpPr>
        <p:sp>
          <p:nvSpPr>
            <p:cNvPr id="2297" name="Google Shape;2297;p8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8" name="Google Shape;2298;p89"/>
            <p:cNvGrpSpPr/>
            <p:nvPr/>
          </p:nvGrpSpPr>
          <p:grpSpPr>
            <a:xfrm>
              <a:off x="298112" y="4342643"/>
              <a:ext cx="110182" cy="126862"/>
              <a:chOff x="281100" y="2027800"/>
              <a:chExt cx="140700" cy="162000"/>
            </a:xfrm>
          </p:grpSpPr>
          <p:sp>
            <p:nvSpPr>
              <p:cNvPr id="2299" name="Google Shape;2299;p8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89"/>
              <p:cNvGrpSpPr/>
              <p:nvPr/>
            </p:nvGrpSpPr>
            <p:grpSpPr>
              <a:xfrm>
                <a:off x="308875" y="2088450"/>
                <a:ext cx="85200" cy="40700"/>
                <a:chOff x="308875" y="2087000"/>
                <a:chExt cx="85200" cy="40700"/>
              </a:xfrm>
            </p:grpSpPr>
            <p:cxnSp>
              <p:nvCxnSpPr>
                <p:cNvPr id="2301" name="Google Shape;2301;p8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02" name="Google Shape;2302;p8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03" name="Google Shape;2303;p89"/>
            <p:cNvGrpSpPr/>
            <p:nvPr/>
          </p:nvGrpSpPr>
          <p:grpSpPr>
            <a:xfrm>
              <a:off x="286625" y="3923799"/>
              <a:ext cx="133200" cy="133200"/>
              <a:chOff x="286625" y="3648899"/>
              <a:chExt cx="133200" cy="133200"/>
            </a:xfrm>
          </p:grpSpPr>
          <p:sp>
            <p:nvSpPr>
              <p:cNvPr id="2304" name="Google Shape;2304;p8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06" name="Google Shape;2306;p8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0" name="Google Shape;2310;p89"/>
          <p:cNvPicPr preferRelativeResize="0"/>
          <p:nvPr/>
        </p:nvPicPr>
        <p:blipFill rotWithShape="1">
          <a:blip r:embed="rId5">
            <a:alphaModFix/>
          </a:blip>
          <a:srcRect b="48738" l="0" r="0" t="0"/>
          <a:stretch/>
        </p:blipFill>
        <p:spPr>
          <a:xfrm>
            <a:off x="1752300" y="851713"/>
            <a:ext cx="5639399" cy="3440077"/>
          </a:xfrm>
          <a:prstGeom prst="rect">
            <a:avLst/>
          </a:prstGeom>
          <a:noFill/>
          <a:ln>
            <a:noFill/>
          </a:ln>
        </p:spPr>
      </p:pic>
      <p:cxnSp>
        <p:nvCxnSpPr>
          <p:cNvPr id="2311" name="Google Shape;2311;p8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5" name="Shape 2315"/>
        <p:cNvGrpSpPr/>
        <p:nvPr/>
      </p:nvGrpSpPr>
      <p:grpSpPr>
        <a:xfrm>
          <a:off x="0" y="0"/>
          <a:ext cx="0" cy="0"/>
          <a:chOff x="0" y="0"/>
          <a:chExt cx="0" cy="0"/>
        </a:xfrm>
      </p:grpSpPr>
      <p:sp>
        <p:nvSpPr>
          <p:cNvPr id="2316" name="Google Shape;2316;p9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BookClub.h</a:t>
            </a:r>
            <a:endParaRPr sz="1000">
              <a:solidFill>
                <a:schemeClr val="dk2"/>
              </a:solidFill>
              <a:latin typeface="Oswald"/>
              <a:ea typeface="Oswald"/>
              <a:cs typeface="Oswald"/>
              <a:sym typeface="Oswald"/>
            </a:endParaRPr>
          </a:p>
        </p:txBody>
      </p:sp>
      <p:grpSp>
        <p:nvGrpSpPr>
          <p:cNvPr id="2317" name="Google Shape;2317;p90"/>
          <p:cNvGrpSpPr/>
          <p:nvPr/>
        </p:nvGrpSpPr>
        <p:grpSpPr>
          <a:xfrm>
            <a:off x="299286" y="189025"/>
            <a:ext cx="133205" cy="119344"/>
            <a:chOff x="222150" y="185025"/>
            <a:chExt cx="170100" cy="152400"/>
          </a:xfrm>
        </p:grpSpPr>
        <p:cxnSp>
          <p:nvCxnSpPr>
            <p:cNvPr id="2318" name="Google Shape;2318;p9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19" name="Google Shape;2319;p9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20" name="Google Shape;2320;p9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21" name="Google Shape;2321;p90"/>
          <p:cNvGrpSpPr/>
          <p:nvPr/>
        </p:nvGrpSpPr>
        <p:grpSpPr>
          <a:xfrm>
            <a:off x="286625" y="3999999"/>
            <a:ext cx="145867" cy="958251"/>
            <a:chOff x="286625" y="3923799"/>
            <a:chExt cx="145867" cy="958251"/>
          </a:xfrm>
        </p:grpSpPr>
        <p:sp>
          <p:nvSpPr>
            <p:cNvPr id="2322" name="Google Shape;2322;p9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90"/>
            <p:cNvGrpSpPr/>
            <p:nvPr/>
          </p:nvGrpSpPr>
          <p:grpSpPr>
            <a:xfrm>
              <a:off x="298112" y="4342643"/>
              <a:ext cx="110182" cy="126862"/>
              <a:chOff x="281100" y="2027800"/>
              <a:chExt cx="140700" cy="162000"/>
            </a:xfrm>
          </p:grpSpPr>
          <p:sp>
            <p:nvSpPr>
              <p:cNvPr id="2324" name="Google Shape;2324;p9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5" name="Google Shape;2325;p90"/>
              <p:cNvGrpSpPr/>
              <p:nvPr/>
            </p:nvGrpSpPr>
            <p:grpSpPr>
              <a:xfrm>
                <a:off x="308875" y="2088450"/>
                <a:ext cx="85200" cy="40700"/>
                <a:chOff x="308875" y="2087000"/>
                <a:chExt cx="85200" cy="40700"/>
              </a:xfrm>
            </p:grpSpPr>
            <p:cxnSp>
              <p:nvCxnSpPr>
                <p:cNvPr id="2326" name="Google Shape;2326;p9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27" name="Google Shape;2327;p9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28" name="Google Shape;2328;p90"/>
            <p:cNvGrpSpPr/>
            <p:nvPr/>
          </p:nvGrpSpPr>
          <p:grpSpPr>
            <a:xfrm>
              <a:off x="286625" y="3923799"/>
              <a:ext cx="133200" cy="133200"/>
              <a:chOff x="286625" y="3648899"/>
              <a:chExt cx="133200" cy="133200"/>
            </a:xfrm>
          </p:grpSpPr>
          <p:sp>
            <p:nvSpPr>
              <p:cNvPr id="2329" name="Google Shape;2329;p9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9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1" name="Google Shape;2331;p9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9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9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5" name="Google Shape;2335;p90"/>
          <p:cNvPicPr preferRelativeResize="0"/>
          <p:nvPr/>
        </p:nvPicPr>
        <p:blipFill rotWithShape="1">
          <a:blip r:embed="rId5">
            <a:alphaModFix/>
          </a:blip>
          <a:srcRect b="0" l="0" r="0" t="51262"/>
          <a:stretch/>
        </p:blipFill>
        <p:spPr>
          <a:xfrm>
            <a:off x="1607025" y="852088"/>
            <a:ext cx="5929951" cy="3439324"/>
          </a:xfrm>
          <a:prstGeom prst="rect">
            <a:avLst/>
          </a:prstGeom>
          <a:noFill/>
          <a:ln>
            <a:noFill/>
          </a:ln>
        </p:spPr>
      </p:pic>
      <p:cxnSp>
        <p:nvCxnSpPr>
          <p:cNvPr id="2336" name="Google Shape;2336;p90">
            <a:hlinkClick action="ppaction://hlinkshowjump?jump=nextslide"/>
          </p:cNvPr>
          <p:cNvCxnSpPr/>
          <p:nvPr/>
        </p:nvCxnSpPr>
        <p:spPr>
          <a:xfrm>
            <a:off x="76104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0" name="Shape 2340"/>
        <p:cNvGrpSpPr/>
        <p:nvPr/>
      </p:nvGrpSpPr>
      <p:grpSpPr>
        <a:xfrm>
          <a:off x="0" y="0"/>
          <a:ext cx="0" cy="0"/>
          <a:chOff x="0" y="0"/>
          <a:chExt cx="0" cy="0"/>
        </a:xfrm>
      </p:grpSpPr>
      <p:pic>
        <p:nvPicPr>
          <p:cNvPr id="2341" name="Google Shape;2341;p91"/>
          <p:cNvPicPr preferRelativeResize="0"/>
          <p:nvPr/>
        </p:nvPicPr>
        <p:blipFill>
          <a:blip r:embed="rId4">
            <a:alphaModFix/>
          </a:blip>
          <a:stretch>
            <a:fillRect/>
          </a:stretch>
        </p:blipFill>
        <p:spPr>
          <a:xfrm>
            <a:off x="2967400" y="791300"/>
            <a:ext cx="3275150" cy="3549900"/>
          </a:xfrm>
          <a:prstGeom prst="rect">
            <a:avLst/>
          </a:prstGeom>
          <a:noFill/>
          <a:ln>
            <a:noFill/>
          </a:ln>
        </p:spPr>
      </p:pic>
      <p:sp>
        <p:nvSpPr>
          <p:cNvPr id="2342" name="Google Shape;2342;p91"/>
          <p:cNvSpPr txBox="1"/>
          <p:nvPr>
            <p:ph idx="4294967295" type="title"/>
          </p:nvPr>
        </p:nvSpPr>
        <p:spPr>
          <a:xfrm>
            <a:off x="2981825" y="1888300"/>
            <a:ext cx="3260700" cy="14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&lt;MAKEFILE&gt;</a:t>
            </a:r>
            <a:endParaRPr sz="5000"/>
          </a:p>
        </p:txBody>
      </p:sp>
      <p:sp>
        <p:nvSpPr>
          <p:cNvPr id="2343" name="Google Shape;2343;p91"/>
          <p:cNvSpPr txBox="1"/>
          <p:nvPr>
            <p:ph idx="4294967295" type="title"/>
          </p:nvPr>
        </p:nvSpPr>
        <p:spPr>
          <a:xfrm>
            <a:off x="2981825" y="1046500"/>
            <a:ext cx="3260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1"/>
                </a:solidFill>
              </a:rPr>
              <a:t>&lt;12&gt;</a:t>
            </a:r>
            <a:endParaRPr sz="5000">
              <a:solidFill>
                <a:schemeClr val="accent1"/>
              </a:solidFill>
            </a:endParaRPr>
          </a:p>
        </p:txBody>
      </p:sp>
      <p:sp>
        <p:nvSpPr>
          <p:cNvPr id="2344" name="Google Shape;2344;p91"/>
          <p:cNvSpPr txBox="1"/>
          <p:nvPr>
            <p:ph idx="1" type="subTitle"/>
          </p:nvPr>
        </p:nvSpPr>
        <p:spPr>
          <a:xfrm>
            <a:off x="2981825" y="3387400"/>
            <a:ext cx="3652200" cy="7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Fira Code"/>
                <a:ea typeface="Fira Code"/>
                <a:cs typeface="Fira Code"/>
                <a:sym typeface="Fira Code"/>
              </a:rPr>
              <a:t>You can enter a subtitle here if you need it</a:t>
            </a:r>
            <a:endParaRPr sz="1600">
              <a:solidFill>
                <a:schemeClr val="dk2"/>
              </a:solidFill>
              <a:latin typeface="Fira Code"/>
              <a:ea typeface="Fira Code"/>
              <a:cs typeface="Fira Code"/>
              <a:sym typeface="Fira Code"/>
            </a:endParaRPr>
          </a:p>
        </p:txBody>
      </p:sp>
      <p:pic>
        <p:nvPicPr>
          <p:cNvPr id="2345" name="Google Shape;2345;p91"/>
          <p:cNvPicPr preferRelativeResize="0"/>
          <p:nvPr/>
        </p:nvPicPr>
        <p:blipFill>
          <a:blip r:embed="rId5">
            <a:alphaModFix/>
          </a:blip>
          <a:stretch>
            <a:fillRect/>
          </a:stretch>
        </p:blipFill>
        <p:spPr>
          <a:xfrm>
            <a:off x="5723075" y="4581025"/>
            <a:ext cx="3200400" cy="476250"/>
          </a:xfrm>
          <a:prstGeom prst="rect">
            <a:avLst/>
          </a:prstGeom>
          <a:noFill/>
          <a:ln>
            <a:noFill/>
          </a:ln>
        </p:spPr>
      </p:pic>
      <p:pic>
        <p:nvPicPr>
          <p:cNvPr id="2346" name="Google Shape;2346;p91"/>
          <p:cNvPicPr preferRelativeResize="0"/>
          <p:nvPr/>
        </p:nvPicPr>
        <p:blipFill>
          <a:blip r:embed="rId6">
            <a:alphaModFix/>
          </a:blip>
          <a:stretch>
            <a:fillRect/>
          </a:stretch>
        </p:blipFill>
        <p:spPr>
          <a:xfrm>
            <a:off x="707175" y="95975"/>
            <a:ext cx="3486600" cy="557850"/>
          </a:xfrm>
          <a:prstGeom prst="rect">
            <a:avLst/>
          </a:prstGeom>
          <a:noFill/>
          <a:ln>
            <a:noFill/>
          </a:ln>
        </p:spPr>
      </p:pic>
      <p:sp>
        <p:nvSpPr>
          <p:cNvPr id="2347" name="Google Shape;2347;p91"/>
          <p:cNvSpPr txBox="1"/>
          <p:nvPr>
            <p:ph idx="2"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Makefile</a:t>
            </a:r>
            <a:endParaRPr sz="1000">
              <a:solidFill>
                <a:schemeClr val="dk2"/>
              </a:solidFill>
              <a:latin typeface="Oswald"/>
              <a:ea typeface="Oswald"/>
              <a:cs typeface="Oswald"/>
              <a:sym typeface="Oswald"/>
            </a:endParaRPr>
          </a:p>
        </p:txBody>
      </p:sp>
      <p:pic>
        <p:nvPicPr>
          <p:cNvPr id="2348" name="Google Shape;2348;p91"/>
          <p:cNvPicPr preferRelativeResize="0"/>
          <p:nvPr/>
        </p:nvPicPr>
        <p:blipFill>
          <a:blip r:embed="rId7">
            <a:alphaModFix/>
          </a:blip>
          <a:stretch>
            <a:fillRect/>
          </a:stretch>
        </p:blipFill>
        <p:spPr>
          <a:xfrm>
            <a:off x="7342150" y="3818400"/>
            <a:ext cx="957175" cy="427825"/>
          </a:xfrm>
          <a:prstGeom prst="rect">
            <a:avLst/>
          </a:prstGeom>
          <a:noFill/>
          <a:ln>
            <a:noFill/>
          </a:ln>
        </p:spPr>
      </p:pic>
      <p:cxnSp>
        <p:nvCxnSpPr>
          <p:cNvPr id="2349" name="Google Shape;2349;p91">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92"/>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Makefile</a:t>
            </a:r>
            <a:endParaRPr sz="1000">
              <a:solidFill>
                <a:schemeClr val="dk2"/>
              </a:solidFill>
              <a:latin typeface="Oswald"/>
              <a:ea typeface="Oswald"/>
              <a:cs typeface="Oswald"/>
              <a:sym typeface="Oswald"/>
            </a:endParaRPr>
          </a:p>
        </p:txBody>
      </p:sp>
      <p:grpSp>
        <p:nvGrpSpPr>
          <p:cNvPr id="2355" name="Google Shape;2355;p92"/>
          <p:cNvGrpSpPr/>
          <p:nvPr/>
        </p:nvGrpSpPr>
        <p:grpSpPr>
          <a:xfrm>
            <a:off x="299286" y="189025"/>
            <a:ext cx="133205" cy="119344"/>
            <a:chOff x="222150" y="185025"/>
            <a:chExt cx="170100" cy="152400"/>
          </a:xfrm>
        </p:grpSpPr>
        <p:cxnSp>
          <p:nvCxnSpPr>
            <p:cNvPr id="2356" name="Google Shape;2356;p9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57" name="Google Shape;2357;p9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58" name="Google Shape;2358;p9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59" name="Google Shape;2359;p92"/>
          <p:cNvGrpSpPr/>
          <p:nvPr/>
        </p:nvGrpSpPr>
        <p:grpSpPr>
          <a:xfrm>
            <a:off x="286625" y="3999999"/>
            <a:ext cx="145867" cy="958251"/>
            <a:chOff x="286625" y="3923799"/>
            <a:chExt cx="145867" cy="958251"/>
          </a:xfrm>
        </p:grpSpPr>
        <p:sp>
          <p:nvSpPr>
            <p:cNvPr id="2360" name="Google Shape;2360;p9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1" name="Google Shape;2361;p92"/>
            <p:cNvGrpSpPr/>
            <p:nvPr/>
          </p:nvGrpSpPr>
          <p:grpSpPr>
            <a:xfrm>
              <a:off x="298112" y="4342643"/>
              <a:ext cx="110182" cy="126862"/>
              <a:chOff x="281100" y="2027800"/>
              <a:chExt cx="140700" cy="162000"/>
            </a:xfrm>
          </p:grpSpPr>
          <p:sp>
            <p:nvSpPr>
              <p:cNvPr id="2362" name="Google Shape;2362;p9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92"/>
              <p:cNvGrpSpPr/>
              <p:nvPr/>
            </p:nvGrpSpPr>
            <p:grpSpPr>
              <a:xfrm>
                <a:off x="308875" y="2088450"/>
                <a:ext cx="85200" cy="40700"/>
                <a:chOff x="308875" y="2087000"/>
                <a:chExt cx="85200" cy="40700"/>
              </a:xfrm>
            </p:grpSpPr>
            <p:cxnSp>
              <p:nvCxnSpPr>
                <p:cNvPr id="2364" name="Google Shape;2364;p9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65" name="Google Shape;2365;p9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66" name="Google Shape;2366;p92"/>
            <p:cNvGrpSpPr/>
            <p:nvPr/>
          </p:nvGrpSpPr>
          <p:grpSpPr>
            <a:xfrm>
              <a:off x="286625" y="3923799"/>
              <a:ext cx="133200" cy="133200"/>
              <a:chOff x="286625" y="3648899"/>
              <a:chExt cx="133200" cy="133200"/>
            </a:xfrm>
          </p:grpSpPr>
          <p:sp>
            <p:nvSpPr>
              <p:cNvPr id="2367" name="Google Shape;2367;p9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9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9" name="Google Shape;2369;p9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9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9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9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3" name="Google Shape;2373;p92"/>
          <p:cNvPicPr preferRelativeResize="0"/>
          <p:nvPr/>
        </p:nvPicPr>
        <p:blipFill rotWithShape="1">
          <a:blip r:embed="rId5">
            <a:alphaModFix/>
          </a:blip>
          <a:srcRect b="49902" l="0" r="0" t="0"/>
          <a:stretch/>
        </p:blipFill>
        <p:spPr>
          <a:xfrm>
            <a:off x="1372975" y="813412"/>
            <a:ext cx="6398049" cy="3516676"/>
          </a:xfrm>
          <a:prstGeom prst="rect">
            <a:avLst/>
          </a:prstGeom>
          <a:noFill/>
          <a:ln>
            <a:noFill/>
          </a:ln>
        </p:spPr>
      </p:pic>
      <p:cxnSp>
        <p:nvCxnSpPr>
          <p:cNvPr id="2374" name="Google Shape;2374;p92">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93"/>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Makefile</a:t>
            </a:r>
            <a:endParaRPr sz="1000">
              <a:solidFill>
                <a:schemeClr val="dk2"/>
              </a:solidFill>
              <a:latin typeface="Oswald"/>
              <a:ea typeface="Oswald"/>
              <a:cs typeface="Oswald"/>
              <a:sym typeface="Oswald"/>
            </a:endParaRPr>
          </a:p>
        </p:txBody>
      </p:sp>
      <p:grpSp>
        <p:nvGrpSpPr>
          <p:cNvPr id="2380" name="Google Shape;2380;p93"/>
          <p:cNvGrpSpPr/>
          <p:nvPr/>
        </p:nvGrpSpPr>
        <p:grpSpPr>
          <a:xfrm>
            <a:off x="299286" y="189025"/>
            <a:ext cx="133205" cy="119344"/>
            <a:chOff x="222150" y="185025"/>
            <a:chExt cx="170100" cy="152400"/>
          </a:xfrm>
        </p:grpSpPr>
        <p:cxnSp>
          <p:nvCxnSpPr>
            <p:cNvPr id="2381" name="Google Shape;2381;p9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82" name="Google Shape;2382;p9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383" name="Google Shape;2383;p9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384" name="Google Shape;2384;p93"/>
          <p:cNvGrpSpPr/>
          <p:nvPr/>
        </p:nvGrpSpPr>
        <p:grpSpPr>
          <a:xfrm>
            <a:off x="286625" y="3999999"/>
            <a:ext cx="145867" cy="958251"/>
            <a:chOff x="286625" y="3923799"/>
            <a:chExt cx="145867" cy="958251"/>
          </a:xfrm>
        </p:grpSpPr>
        <p:sp>
          <p:nvSpPr>
            <p:cNvPr id="2385" name="Google Shape;2385;p9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93"/>
            <p:cNvGrpSpPr/>
            <p:nvPr/>
          </p:nvGrpSpPr>
          <p:grpSpPr>
            <a:xfrm>
              <a:off x="298112" y="4342643"/>
              <a:ext cx="110182" cy="126862"/>
              <a:chOff x="281100" y="2027800"/>
              <a:chExt cx="140700" cy="162000"/>
            </a:xfrm>
          </p:grpSpPr>
          <p:sp>
            <p:nvSpPr>
              <p:cNvPr id="2387" name="Google Shape;2387;p9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8" name="Google Shape;2388;p93"/>
              <p:cNvGrpSpPr/>
              <p:nvPr/>
            </p:nvGrpSpPr>
            <p:grpSpPr>
              <a:xfrm>
                <a:off x="308875" y="2088450"/>
                <a:ext cx="85200" cy="40700"/>
                <a:chOff x="308875" y="2087000"/>
                <a:chExt cx="85200" cy="40700"/>
              </a:xfrm>
            </p:grpSpPr>
            <p:cxnSp>
              <p:nvCxnSpPr>
                <p:cNvPr id="2389" name="Google Shape;2389;p9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390" name="Google Shape;2390;p9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391" name="Google Shape;2391;p93"/>
            <p:cNvGrpSpPr/>
            <p:nvPr/>
          </p:nvGrpSpPr>
          <p:grpSpPr>
            <a:xfrm>
              <a:off x="286625" y="3923799"/>
              <a:ext cx="133200" cy="133200"/>
              <a:chOff x="286625" y="3648899"/>
              <a:chExt cx="133200" cy="133200"/>
            </a:xfrm>
          </p:grpSpPr>
          <p:sp>
            <p:nvSpPr>
              <p:cNvPr id="2392" name="Google Shape;2392;p9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4" name="Google Shape;2394;p9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9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9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9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8" name="Google Shape;2398;p93"/>
          <p:cNvPicPr preferRelativeResize="0"/>
          <p:nvPr/>
        </p:nvPicPr>
        <p:blipFill rotWithShape="1">
          <a:blip r:embed="rId5">
            <a:alphaModFix/>
          </a:blip>
          <a:srcRect b="5" l="0" r="0" t="49510"/>
          <a:stretch/>
        </p:blipFill>
        <p:spPr>
          <a:xfrm>
            <a:off x="1433213" y="833151"/>
            <a:ext cx="6277577" cy="3477199"/>
          </a:xfrm>
          <a:prstGeom prst="rect">
            <a:avLst/>
          </a:prstGeom>
          <a:noFill/>
          <a:ln>
            <a:noFill/>
          </a:ln>
        </p:spPr>
      </p:pic>
      <p:cxnSp>
        <p:nvCxnSpPr>
          <p:cNvPr id="2399" name="Google Shape;2399;p93">
            <a:hlinkClick action="ppaction://hlinkshowjump?jump=nextslide"/>
          </p:cNvPr>
          <p:cNvCxnSpPr/>
          <p:nvPr/>
        </p:nvCxnSpPr>
        <p:spPr>
          <a:xfrm>
            <a:off x="79914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3" name="Shape 2403"/>
        <p:cNvGrpSpPr/>
        <p:nvPr/>
      </p:nvGrpSpPr>
      <p:grpSpPr>
        <a:xfrm>
          <a:off x="0" y="0"/>
          <a:ext cx="0" cy="0"/>
          <a:chOff x="0" y="0"/>
          <a:chExt cx="0" cy="0"/>
        </a:xfrm>
      </p:grpSpPr>
      <p:pic>
        <p:nvPicPr>
          <p:cNvPr id="2404" name="Google Shape;2404;p94"/>
          <p:cNvPicPr preferRelativeResize="0"/>
          <p:nvPr/>
        </p:nvPicPr>
        <p:blipFill>
          <a:blip r:embed="rId4">
            <a:alphaModFix/>
          </a:blip>
          <a:stretch>
            <a:fillRect/>
          </a:stretch>
        </p:blipFill>
        <p:spPr>
          <a:xfrm>
            <a:off x="764950" y="3352075"/>
            <a:ext cx="7288100" cy="803750"/>
          </a:xfrm>
          <a:prstGeom prst="rect">
            <a:avLst/>
          </a:prstGeom>
          <a:noFill/>
          <a:ln>
            <a:noFill/>
          </a:ln>
        </p:spPr>
      </p:pic>
      <p:sp>
        <p:nvSpPr>
          <p:cNvPr id="2405" name="Google Shape;2405;p94"/>
          <p:cNvSpPr txBox="1"/>
          <p:nvPr>
            <p:ph idx="4294967295" type="title"/>
          </p:nvPr>
        </p:nvSpPr>
        <p:spPr>
          <a:xfrm>
            <a:off x="1744300" y="3021275"/>
            <a:ext cx="7027800" cy="9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/EXECUTION OF THE CODE</a:t>
            </a:r>
            <a:endParaRPr sz="5000"/>
          </a:p>
        </p:txBody>
      </p:sp>
      <p:sp>
        <p:nvSpPr>
          <p:cNvPr id="2406" name="Google Shape;2406;p94"/>
          <p:cNvSpPr txBox="1"/>
          <p:nvPr>
            <p:ph idx="4294967295" type="title"/>
          </p:nvPr>
        </p:nvSpPr>
        <p:spPr>
          <a:xfrm>
            <a:off x="612100" y="3050375"/>
            <a:ext cx="1132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2"/>
                </a:solidFill>
              </a:rPr>
              <a:t>/13</a:t>
            </a:r>
            <a:endParaRPr sz="5000">
              <a:solidFill>
                <a:schemeClr val="accent2"/>
              </a:solidFill>
            </a:endParaRPr>
          </a:p>
        </p:txBody>
      </p:sp>
      <p:sp>
        <p:nvSpPr>
          <p:cNvPr id="2407" name="Google Shape;2407;p94"/>
          <p:cNvSpPr txBox="1"/>
          <p:nvPr>
            <p:ph idx="1" type="subTitle"/>
          </p:nvPr>
        </p:nvSpPr>
        <p:spPr>
          <a:xfrm>
            <a:off x="866725" y="3857625"/>
            <a:ext cx="7288200" cy="51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Fira Code"/>
                <a:ea typeface="Fira Code"/>
                <a:cs typeface="Fira Code"/>
                <a:sym typeface="Fira Code"/>
              </a:rPr>
              <a:t>You can enter a subtitle here if you need it</a:t>
            </a:r>
            <a:endParaRPr sz="1600">
              <a:solidFill>
                <a:schemeClr val="dk2"/>
              </a:solidFill>
              <a:latin typeface="Fira Code"/>
              <a:ea typeface="Fira Code"/>
              <a:cs typeface="Fira Code"/>
              <a:sym typeface="Fira Code"/>
            </a:endParaRPr>
          </a:p>
        </p:txBody>
      </p:sp>
      <p:pic>
        <p:nvPicPr>
          <p:cNvPr id="2408" name="Google Shape;2408;p94"/>
          <p:cNvPicPr preferRelativeResize="0"/>
          <p:nvPr/>
        </p:nvPicPr>
        <p:blipFill>
          <a:blip r:embed="rId5">
            <a:alphaModFix/>
          </a:blip>
          <a:stretch>
            <a:fillRect/>
          </a:stretch>
        </p:blipFill>
        <p:spPr>
          <a:xfrm>
            <a:off x="5723075" y="4581025"/>
            <a:ext cx="3200400" cy="476250"/>
          </a:xfrm>
          <a:prstGeom prst="rect">
            <a:avLst/>
          </a:prstGeom>
          <a:noFill/>
          <a:ln>
            <a:noFill/>
          </a:ln>
        </p:spPr>
      </p:pic>
      <p:pic>
        <p:nvPicPr>
          <p:cNvPr id="2409" name="Google Shape;2409;p94"/>
          <p:cNvPicPr preferRelativeResize="0"/>
          <p:nvPr/>
        </p:nvPicPr>
        <p:blipFill>
          <a:blip r:embed="rId6">
            <a:alphaModFix/>
          </a:blip>
          <a:stretch>
            <a:fillRect/>
          </a:stretch>
        </p:blipFill>
        <p:spPr>
          <a:xfrm>
            <a:off x="707175" y="95975"/>
            <a:ext cx="3486600" cy="557850"/>
          </a:xfrm>
          <a:prstGeom prst="rect">
            <a:avLst/>
          </a:prstGeom>
          <a:noFill/>
          <a:ln>
            <a:noFill/>
          </a:ln>
        </p:spPr>
      </p:pic>
      <p:sp>
        <p:nvSpPr>
          <p:cNvPr id="2410" name="Google Shape;2410;p94"/>
          <p:cNvSpPr txBox="1"/>
          <p:nvPr>
            <p:ph idx="2"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a:t>
            </a:r>
            <a:endParaRPr sz="1000">
              <a:solidFill>
                <a:schemeClr val="dk2"/>
              </a:solidFill>
              <a:latin typeface="Oswald"/>
              <a:ea typeface="Oswald"/>
              <a:cs typeface="Oswald"/>
              <a:sym typeface="Oswald"/>
            </a:endParaRPr>
          </a:p>
        </p:txBody>
      </p:sp>
      <p:pic>
        <p:nvPicPr>
          <p:cNvPr id="2411" name="Google Shape;2411;p94"/>
          <p:cNvPicPr preferRelativeResize="0"/>
          <p:nvPr/>
        </p:nvPicPr>
        <p:blipFill>
          <a:blip r:embed="rId7">
            <a:alphaModFix/>
          </a:blip>
          <a:stretch>
            <a:fillRect/>
          </a:stretch>
        </p:blipFill>
        <p:spPr>
          <a:xfrm>
            <a:off x="7196375" y="1909200"/>
            <a:ext cx="1132200" cy="406825"/>
          </a:xfrm>
          <a:prstGeom prst="rect">
            <a:avLst/>
          </a:prstGeom>
          <a:noFill/>
          <a:ln>
            <a:noFill/>
          </a:ln>
        </p:spPr>
      </p:pic>
      <p:cxnSp>
        <p:nvCxnSpPr>
          <p:cNvPr id="2412" name="Google Shape;2412;p94">
            <a:hlinkClick action="ppaction://hlinkshowjump?jump=nextslide"/>
          </p:cNvPr>
          <p:cNvCxnSpPr/>
          <p:nvPr/>
        </p:nvCxnSpPr>
        <p:spPr>
          <a:xfrm>
            <a:off x="8717050" y="39212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6" name="Shape 2416"/>
        <p:cNvGrpSpPr/>
        <p:nvPr/>
      </p:nvGrpSpPr>
      <p:grpSpPr>
        <a:xfrm>
          <a:off x="0" y="0"/>
          <a:ext cx="0" cy="0"/>
          <a:chOff x="0" y="0"/>
          <a:chExt cx="0" cy="0"/>
        </a:xfrm>
      </p:grpSpPr>
      <p:sp>
        <p:nvSpPr>
          <p:cNvPr id="2417" name="Google Shape;2417;p95"/>
          <p:cNvSpPr txBox="1"/>
          <p:nvPr>
            <p:ph idx="1" type="subTitle"/>
          </p:nvPr>
        </p:nvSpPr>
        <p:spPr>
          <a:xfrm>
            <a:off x="796200" y="109800"/>
            <a:ext cx="156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a:t>
            </a:r>
            <a:endParaRPr sz="1000">
              <a:solidFill>
                <a:schemeClr val="dk2"/>
              </a:solidFill>
              <a:latin typeface="Oswald"/>
              <a:ea typeface="Oswald"/>
              <a:cs typeface="Oswald"/>
              <a:sym typeface="Oswald"/>
            </a:endParaRPr>
          </a:p>
        </p:txBody>
      </p:sp>
      <p:grpSp>
        <p:nvGrpSpPr>
          <p:cNvPr id="2418" name="Google Shape;2418;p95"/>
          <p:cNvGrpSpPr/>
          <p:nvPr/>
        </p:nvGrpSpPr>
        <p:grpSpPr>
          <a:xfrm>
            <a:off x="299286" y="189025"/>
            <a:ext cx="133205" cy="119344"/>
            <a:chOff x="222150" y="185025"/>
            <a:chExt cx="170100" cy="152400"/>
          </a:xfrm>
        </p:grpSpPr>
        <p:cxnSp>
          <p:nvCxnSpPr>
            <p:cNvPr id="2419" name="Google Shape;2419;p9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20" name="Google Shape;2420;p9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21" name="Google Shape;2421;p9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22" name="Google Shape;2422;p95"/>
          <p:cNvGrpSpPr/>
          <p:nvPr/>
        </p:nvGrpSpPr>
        <p:grpSpPr>
          <a:xfrm>
            <a:off x="286625" y="3999999"/>
            <a:ext cx="145867" cy="958251"/>
            <a:chOff x="286625" y="3923799"/>
            <a:chExt cx="145867" cy="958251"/>
          </a:xfrm>
        </p:grpSpPr>
        <p:sp>
          <p:nvSpPr>
            <p:cNvPr id="2423" name="Google Shape;2423;p9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95"/>
            <p:cNvGrpSpPr/>
            <p:nvPr/>
          </p:nvGrpSpPr>
          <p:grpSpPr>
            <a:xfrm>
              <a:off x="298112" y="4342643"/>
              <a:ext cx="110182" cy="126862"/>
              <a:chOff x="281100" y="2027800"/>
              <a:chExt cx="140700" cy="162000"/>
            </a:xfrm>
          </p:grpSpPr>
          <p:sp>
            <p:nvSpPr>
              <p:cNvPr id="2425" name="Google Shape;2425;p9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95"/>
              <p:cNvGrpSpPr/>
              <p:nvPr/>
            </p:nvGrpSpPr>
            <p:grpSpPr>
              <a:xfrm>
                <a:off x="308875" y="2088450"/>
                <a:ext cx="85200" cy="40700"/>
                <a:chOff x="308875" y="2087000"/>
                <a:chExt cx="85200" cy="40700"/>
              </a:xfrm>
            </p:grpSpPr>
            <p:cxnSp>
              <p:nvCxnSpPr>
                <p:cNvPr id="2427" name="Google Shape;2427;p9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428" name="Google Shape;2428;p9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429" name="Google Shape;2429;p95"/>
            <p:cNvGrpSpPr/>
            <p:nvPr/>
          </p:nvGrpSpPr>
          <p:grpSpPr>
            <a:xfrm>
              <a:off x="286625" y="3923799"/>
              <a:ext cx="133200" cy="133200"/>
              <a:chOff x="286625" y="3648899"/>
              <a:chExt cx="133200" cy="133200"/>
            </a:xfrm>
          </p:grpSpPr>
          <p:sp>
            <p:nvSpPr>
              <p:cNvPr id="2430" name="Google Shape;2430;p9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2" name="Google Shape;2432;p9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6" name="Google Shape;2436;p95"/>
          <p:cNvPicPr preferRelativeResize="0"/>
          <p:nvPr/>
        </p:nvPicPr>
        <p:blipFill rotWithShape="1">
          <a:blip r:embed="rId5">
            <a:alphaModFix/>
          </a:blip>
          <a:srcRect b="2071" l="0" r="0" t="2907"/>
          <a:stretch/>
        </p:blipFill>
        <p:spPr>
          <a:xfrm>
            <a:off x="963425" y="1380088"/>
            <a:ext cx="7217150" cy="2404662"/>
          </a:xfrm>
          <a:prstGeom prst="rect">
            <a:avLst/>
          </a:prstGeom>
          <a:noFill/>
          <a:ln>
            <a:noFill/>
          </a:ln>
        </p:spPr>
      </p:pic>
      <p:cxnSp>
        <p:nvCxnSpPr>
          <p:cNvPr id="2437" name="Google Shape;2437;p95">
            <a:hlinkClick action="ppaction://hlinkshowjump?jump=nextslide"/>
          </p:cNvPr>
          <p:cNvCxnSpPr/>
          <p:nvPr/>
        </p:nvCxnSpPr>
        <p:spPr>
          <a:xfrm>
            <a:off x="83247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96"/>
          <p:cNvSpPr txBox="1"/>
          <p:nvPr>
            <p:ph idx="1" type="subTitle"/>
          </p:nvPr>
        </p:nvSpPr>
        <p:spPr>
          <a:xfrm>
            <a:off x="796200" y="109800"/>
            <a:ext cx="156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a:t>
            </a:r>
            <a:endParaRPr sz="1000">
              <a:solidFill>
                <a:schemeClr val="dk2"/>
              </a:solidFill>
              <a:latin typeface="Oswald"/>
              <a:ea typeface="Oswald"/>
              <a:cs typeface="Oswald"/>
              <a:sym typeface="Oswald"/>
            </a:endParaRPr>
          </a:p>
        </p:txBody>
      </p:sp>
      <p:grpSp>
        <p:nvGrpSpPr>
          <p:cNvPr id="2443" name="Google Shape;2443;p96"/>
          <p:cNvGrpSpPr/>
          <p:nvPr/>
        </p:nvGrpSpPr>
        <p:grpSpPr>
          <a:xfrm>
            <a:off x="299286" y="189025"/>
            <a:ext cx="133205" cy="119344"/>
            <a:chOff x="222150" y="185025"/>
            <a:chExt cx="170100" cy="152400"/>
          </a:xfrm>
        </p:grpSpPr>
        <p:cxnSp>
          <p:nvCxnSpPr>
            <p:cNvPr id="2444" name="Google Shape;2444;p9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45" name="Google Shape;2445;p9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46" name="Google Shape;2446;p9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47" name="Google Shape;2447;p96"/>
          <p:cNvGrpSpPr/>
          <p:nvPr/>
        </p:nvGrpSpPr>
        <p:grpSpPr>
          <a:xfrm>
            <a:off x="286625" y="3999999"/>
            <a:ext cx="145867" cy="958251"/>
            <a:chOff x="286625" y="3923799"/>
            <a:chExt cx="145867" cy="958251"/>
          </a:xfrm>
        </p:grpSpPr>
        <p:sp>
          <p:nvSpPr>
            <p:cNvPr id="2448" name="Google Shape;2448;p9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96"/>
            <p:cNvGrpSpPr/>
            <p:nvPr/>
          </p:nvGrpSpPr>
          <p:grpSpPr>
            <a:xfrm>
              <a:off x="298112" y="4342643"/>
              <a:ext cx="110182" cy="126862"/>
              <a:chOff x="281100" y="2027800"/>
              <a:chExt cx="140700" cy="162000"/>
            </a:xfrm>
          </p:grpSpPr>
          <p:sp>
            <p:nvSpPr>
              <p:cNvPr id="2450" name="Google Shape;2450;p9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1" name="Google Shape;2451;p96"/>
              <p:cNvGrpSpPr/>
              <p:nvPr/>
            </p:nvGrpSpPr>
            <p:grpSpPr>
              <a:xfrm>
                <a:off x="308875" y="2088450"/>
                <a:ext cx="85200" cy="40700"/>
                <a:chOff x="308875" y="2087000"/>
                <a:chExt cx="85200" cy="40700"/>
              </a:xfrm>
            </p:grpSpPr>
            <p:cxnSp>
              <p:nvCxnSpPr>
                <p:cNvPr id="2452" name="Google Shape;2452;p9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453" name="Google Shape;2453;p9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454" name="Google Shape;2454;p96"/>
            <p:cNvGrpSpPr/>
            <p:nvPr/>
          </p:nvGrpSpPr>
          <p:grpSpPr>
            <a:xfrm>
              <a:off x="286625" y="3923799"/>
              <a:ext cx="133200" cy="133200"/>
              <a:chOff x="286625" y="3648899"/>
              <a:chExt cx="133200" cy="133200"/>
            </a:xfrm>
          </p:grpSpPr>
          <p:sp>
            <p:nvSpPr>
              <p:cNvPr id="2455" name="Google Shape;2455;p9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57" name="Google Shape;2457;p9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1" name="Google Shape;2461;p96"/>
          <p:cNvPicPr preferRelativeResize="0"/>
          <p:nvPr/>
        </p:nvPicPr>
        <p:blipFill rotWithShape="1">
          <a:blip r:embed="rId5">
            <a:alphaModFix/>
          </a:blip>
          <a:srcRect b="0" l="0" r="0" t="1088"/>
          <a:stretch/>
        </p:blipFill>
        <p:spPr>
          <a:xfrm>
            <a:off x="1057150" y="877963"/>
            <a:ext cx="7029699" cy="3425413"/>
          </a:xfrm>
          <a:prstGeom prst="rect">
            <a:avLst/>
          </a:prstGeom>
          <a:noFill/>
          <a:ln>
            <a:noFill/>
          </a:ln>
        </p:spPr>
      </p:pic>
      <p:cxnSp>
        <p:nvCxnSpPr>
          <p:cNvPr id="2462" name="Google Shape;2462;p9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4"/>
          <p:cNvSpPr txBox="1"/>
          <p:nvPr>
            <p:ph idx="1" type="subTitle"/>
          </p:nvPr>
        </p:nvSpPr>
        <p:spPr>
          <a:xfrm>
            <a:off x="796200" y="109800"/>
            <a:ext cx="32001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Problem Statement &amp; Design - UML Class Diagram</a:t>
            </a:r>
            <a:endParaRPr sz="1000">
              <a:solidFill>
                <a:schemeClr val="dk2"/>
              </a:solidFill>
              <a:latin typeface="Oswald"/>
              <a:ea typeface="Oswald"/>
              <a:cs typeface="Oswald"/>
              <a:sym typeface="Oswald"/>
            </a:endParaRPr>
          </a:p>
        </p:txBody>
      </p:sp>
      <p:grpSp>
        <p:nvGrpSpPr>
          <p:cNvPr id="790" name="Google Shape;790;p34"/>
          <p:cNvGrpSpPr/>
          <p:nvPr/>
        </p:nvGrpSpPr>
        <p:grpSpPr>
          <a:xfrm>
            <a:off x="299286" y="189025"/>
            <a:ext cx="133205" cy="119344"/>
            <a:chOff x="222150" y="185025"/>
            <a:chExt cx="170100" cy="152400"/>
          </a:xfrm>
        </p:grpSpPr>
        <p:cxnSp>
          <p:nvCxnSpPr>
            <p:cNvPr id="791" name="Google Shape;791;p3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92" name="Google Shape;792;p3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93" name="Google Shape;793;p3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94" name="Google Shape;794;p34"/>
          <p:cNvGrpSpPr/>
          <p:nvPr/>
        </p:nvGrpSpPr>
        <p:grpSpPr>
          <a:xfrm>
            <a:off x="286625" y="3999999"/>
            <a:ext cx="145867" cy="958251"/>
            <a:chOff x="286625" y="3923799"/>
            <a:chExt cx="145867" cy="958251"/>
          </a:xfrm>
        </p:grpSpPr>
        <p:sp>
          <p:nvSpPr>
            <p:cNvPr id="795" name="Google Shape;795;p3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34"/>
            <p:cNvGrpSpPr/>
            <p:nvPr/>
          </p:nvGrpSpPr>
          <p:grpSpPr>
            <a:xfrm>
              <a:off x="298112" y="4342643"/>
              <a:ext cx="110182" cy="126862"/>
              <a:chOff x="281100" y="2027800"/>
              <a:chExt cx="140700" cy="162000"/>
            </a:xfrm>
          </p:grpSpPr>
          <p:sp>
            <p:nvSpPr>
              <p:cNvPr id="797" name="Google Shape;797;p3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34"/>
              <p:cNvGrpSpPr/>
              <p:nvPr/>
            </p:nvGrpSpPr>
            <p:grpSpPr>
              <a:xfrm>
                <a:off x="308875" y="2088450"/>
                <a:ext cx="85200" cy="40700"/>
                <a:chOff x="308875" y="2087000"/>
                <a:chExt cx="85200" cy="40700"/>
              </a:xfrm>
            </p:grpSpPr>
            <p:cxnSp>
              <p:nvCxnSpPr>
                <p:cNvPr id="799" name="Google Shape;799;p3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3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01" name="Google Shape;801;p34"/>
            <p:cNvGrpSpPr/>
            <p:nvPr/>
          </p:nvGrpSpPr>
          <p:grpSpPr>
            <a:xfrm>
              <a:off x="286625" y="3923799"/>
              <a:ext cx="133200" cy="133200"/>
              <a:chOff x="286625" y="3648899"/>
              <a:chExt cx="133200" cy="133200"/>
            </a:xfrm>
          </p:grpSpPr>
          <p:sp>
            <p:nvSpPr>
              <p:cNvPr id="802" name="Google Shape;802;p3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4" name="Google Shape;804;p3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 name="Google Shape;808;p34"/>
          <p:cNvPicPr preferRelativeResize="0"/>
          <p:nvPr/>
        </p:nvPicPr>
        <p:blipFill rotWithShape="1">
          <a:blip r:embed="rId5">
            <a:alphaModFix/>
          </a:blip>
          <a:srcRect b="0" l="1333" r="1343" t="0"/>
          <a:stretch/>
        </p:blipFill>
        <p:spPr>
          <a:xfrm>
            <a:off x="2060525" y="387600"/>
            <a:ext cx="5022950" cy="4509799"/>
          </a:xfrm>
          <a:prstGeom prst="rect">
            <a:avLst/>
          </a:prstGeom>
          <a:noFill/>
          <a:ln>
            <a:noFill/>
          </a:ln>
        </p:spPr>
      </p:pic>
      <p:cxnSp>
        <p:nvCxnSpPr>
          <p:cNvPr id="809" name="Google Shape;809;p34"/>
          <p:cNvCxnSpPr/>
          <p:nvPr/>
        </p:nvCxnSpPr>
        <p:spPr>
          <a:xfrm>
            <a:off x="7444025" y="4248163"/>
            <a:ext cx="792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97"/>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1: Print all the books</a:t>
            </a:r>
            <a:endParaRPr sz="1000">
              <a:solidFill>
                <a:schemeClr val="dk2"/>
              </a:solidFill>
              <a:latin typeface="Oswald"/>
              <a:ea typeface="Oswald"/>
              <a:cs typeface="Oswald"/>
              <a:sym typeface="Oswald"/>
            </a:endParaRPr>
          </a:p>
        </p:txBody>
      </p:sp>
      <p:grpSp>
        <p:nvGrpSpPr>
          <p:cNvPr id="2468" name="Google Shape;2468;p97"/>
          <p:cNvGrpSpPr/>
          <p:nvPr/>
        </p:nvGrpSpPr>
        <p:grpSpPr>
          <a:xfrm>
            <a:off x="299286" y="189025"/>
            <a:ext cx="133205" cy="119344"/>
            <a:chOff x="222150" y="185025"/>
            <a:chExt cx="170100" cy="152400"/>
          </a:xfrm>
        </p:grpSpPr>
        <p:cxnSp>
          <p:nvCxnSpPr>
            <p:cNvPr id="2469" name="Google Shape;2469;p9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70" name="Google Shape;2470;p9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71" name="Google Shape;2471;p9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72" name="Google Shape;2472;p97"/>
          <p:cNvGrpSpPr/>
          <p:nvPr/>
        </p:nvGrpSpPr>
        <p:grpSpPr>
          <a:xfrm>
            <a:off x="286625" y="3999999"/>
            <a:ext cx="145867" cy="958251"/>
            <a:chOff x="286625" y="3923799"/>
            <a:chExt cx="145867" cy="958251"/>
          </a:xfrm>
        </p:grpSpPr>
        <p:sp>
          <p:nvSpPr>
            <p:cNvPr id="2473" name="Google Shape;2473;p9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4" name="Google Shape;2474;p97"/>
            <p:cNvGrpSpPr/>
            <p:nvPr/>
          </p:nvGrpSpPr>
          <p:grpSpPr>
            <a:xfrm>
              <a:off x="298112" y="4342643"/>
              <a:ext cx="110182" cy="126862"/>
              <a:chOff x="281100" y="2027800"/>
              <a:chExt cx="140700" cy="162000"/>
            </a:xfrm>
          </p:grpSpPr>
          <p:sp>
            <p:nvSpPr>
              <p:cNvPr id="2475" name="Google Shape;2475;p9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6" name="Google Shape;2476;p97"/>
              <p:cNvGrpSpPr/>
              <p:nvPr/>
            </p:nvGrpSpPr>
            <p:grpSpPr>
              <a:xfrm>
                <a:off x="308875" y="2088450"/>
                <a:ext cx="85200" cy="40700"/>
                <a:chOff x="308875" y="2087000"/>
                <a:chExt cx="85200" cy="40700"/>
              </a:xfrm>
            </p:grpSpPr>
            <p:cxnSp>
              <p:nvCxnSpPr>
                <p:cNvPr id="2477" name="Google Shape;2477;p9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478" name="Google Shape;2478;p9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479" name="Google Shape;2479;p97"/>
            <p:cNvGrpSpPr/>
            <p:nvPr/>
          </p:nvGrpSpPr>
          <p:grpSpPr>
            <a:xfrm>
              <a:off x="286625" y="3923799"/>
              <a:ext cx="133200" cy="133200"/>
              <a:chOff x="286625" y="3648899"/>
              <a:chExt cx="133200" cy="133200"/>
            </a:xfrm>
          </p:grpSpPr>
          <p:sp>
            <p:nvSpPr>
              <p:cNvPr id="2480" name="Google Shape;2480;p9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2" name="Google Shape;2482;p9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6" name="Google Shape;2486;p97"/>
          <p:cNvPicPr preferRelativeResize="0"/>
          <p:nvPr/>
        </p:nvPicPr>
        <p:blipFill rotWithShape="1">
          <a:blip r:embed="rId5">
            <a:alphaModFix/>
          </a:blip>
          <a:srcRect b="0" l="0" r="1506" t="1681"/>
          <a:stretch/>
        </p:blipFill>
        <p:spPr>
          <a:xfrm>
            <a:off x="1088375" y="1086225"/>
            <a:ext cx="6862326" cy="3022625"/>
          </a:xfrm>
          <a:prstGeom prst="rect">
            <a:avLst/>
          </a:prstGeom>
          <a:noFill/>
          <a:ln>
            <a:noFill/>
          </a:ln>
        </p:spPr>
      </p:pic>
      <p:cxnSp>
        <p:nvCxnSpPr>
          <p:cNvPr id="2487" name="Google Shape;2487;p97">
            <a:hlinkClick action="ppaction://hlinkshowjump?jump=nextslide"/>
          </p:cNvPr>
          <p:cNvCxnSpPr/>
          <p:nvPr/>
        </p:nvCxnSpPr>
        <p:spPr>
          <a:xfrm>
            <a:off x="8176550" y="34871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98"/>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1: Print all the books</a:t>
            </a:r>
            <a:endParaRPr sz="1000">
              <a:solidFill>
                <a:schemeClr val="dk2"/>
              </a:solidFill>
              <a:latin typeface="Oswald"/>
              <a:ea typeface="Oswald"/>
              <a:cs typeface="Oswald"/>
              <a:sym typeface="Oswald"/>
            </a:endParaRPr>
          </a:p>
        </p:txBody>
      </p:sp>
      <p:grpSp>
        <p:nvGrpSpPr>
          <p:cNvPr id="2493" name="Google Shape;2493;p98"/>
          <p:cNvGrpSpPr/>
          <p:nvPr/>
        </p:nvGrpSpPr>
        <p:grpSpPr>
          <a:xfrm>
            <a:off x="299286" y="189025"/>
            <a:ext cx="133205" cy="119344"/>
            <a:chOff x="222150" y="185025"/>
            <a:chExt cx="170100" cy="152400"/>
          </a:xfrm>
        </p:grpSpPr>
        <p:cxnSp>
          <p:nvCxnSpPr>
            <p:cNvPr id="2494" name="Google Shape;2494;p9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95" name="Google Shape;2495;p9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496" name="Google Shape;2496;p9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497" name="Google Shape;2497;p98"/>
          <p:cNvGrpSpPr/>
          <p:nvPr/>
        </p:nvGrpSpPr>
        <p:grpSpPr>
          <a:xfrm>
            <a:off x="286625" y="3999999"/>
            <a:ext cx="145867" cy="958251"/>
            <a:chOff x="286625" y="3923799"/>
            <a:chExt cx="145867" cy="958251"/>
          </a:xfrm>
        </p:grpSpPr>
        <p:sp>
          <p:nvSpPr>
            <p:cNvPr id="2498" name="Google Shape;2498;p9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98"/>
            <p:cNvGrpSpPr/>
            <p:nvPr/>
          </p:nvGrpSpPr>
          <p:grpSpPr>
            <a:xfrm>
              <a:off x="298112" y="4342643"/>
              <a:ext cx="110182" cy="126862"/>
              <a:chOff x="281100" y="2027800"/>
              <a:chExt cx="140700" cy="162000"/>
            </a:xfrm>
          </p:grpSpPr>
          <p:sp>
            <p:nvSpPr>
              <p:cNvPr id="2500" name="Google Shape;2500;p9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98"/>
              <p:cNvGrpSpPr/>
              <p:nvPr/>
            </p:nvGrpSpPr>
            <p:grpSpPr>
              <a:xfrm>
                <a:off x="308875" y="2088450"/>
                <a:ext cx="85200" cy="40700"/>
                <a:chOff x="308875" y="2087000"/>
                <a:chExt cx="85200" cy="40700"/>
              </a:xfrm>
            </p:grpSpPr>
            <p:cxnSp>
              <p:nvCxnSpPr>
                <p:cNvPr id="2502" name="Google Shape;2502;p9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03" name="Google Shape;2503;p9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04" name="Google Shape;2504;p98"/>
            <p:cNvGrpSpPr/>
            <p:nvPr/>
          </p:nvGrpSpPr>
          <p:grpSpPr>
            <a:xfrm>
              <a:off x="286625" y="3923799"/>
              <a:ext cx="133200" cy="133200"/>
              <a:chOff x="286625" y="3648899"/>
              <a:chExt cx="133200" cy="133200"/>
            </a:xfrm>
          </p:grpSpPr>
          <p:sp>
            <p:nvSpPr>
              <p:cNvPr id="2505" name="Google Shape;2505;p9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7" name="Google Shape;2507;p9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1" name="Google Shape;2511;p98"/>
          <p:cNvPicPr preferRelativeResize="0"/>
          <p:nvPr/>
        </p:nvPicPr>
        <p:blipFill>
          <a:blip r:embed="rId5">
            <a:alphaModFix/>
          </a:blip>
          <a:stretch>
            <a:fillRect/>
          </a:stretch>
        </p:blipFill>
        <p:spPr>
          <a:xfrm>
            <a:off x="1042600" y="845413"/>
            <a:ext cx="7058804" cy="3452675"/>
          </a:xfrm>
          <a:prstGeom prst="rect">
            <a:avLst/>
          </a:prstGeom>
          <a:noFill/>
          <a:ln>
            <a:noFill/>
          </a:ln>
        </p:spPr>
      </p:pic>
      <p:cxnSp>
        <p:nvCxnSpPr>
          <p:cNvPr id="2512" name="Google Shape;2512;p9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99"/>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1: Print all the books</a:t>
            </a:r>
            <a:endParaRPr sz="1000">
              <a:solidFill>
                <a:schemeClr val="dk2"/>
              </a:solidFill>
              <a:latin typeface="Oswald"/>
              <a:ea typeface="Oswald"/>
              <a:cs typeface="Oswald"/>
              <a:sym typeface="Oswald"/>
            </a:endParaRPr>
          </a:p>
        </p:txBody>
      </p:sp>
      <p:grpSp>
        <p:nvGrpSpPr>
          <p:cNvPr id="2518" name="Google Shape;2518;p99"/>
          <p:cNvGrpSpPr/>
          <p:nvPr/>
        </p:nvGrpSpPr>
        <p:grpSpPr>
          <a:xfrm>
            <a:off x="299286" y="189025"/>
            <a:ext cx="133205" cy="119344"/>
            <a:chOff x="222150" y="185025"/>
            <a:chExt cx="170100" cy="152400"/>
          </a:xfrm>
        </p:grpSpPr>
        <p:cxnSp>
          <p:nvCxnSpPr>
            <p:cNvPr id="2519" name="Google Shape;2519;p9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20" name="Google Shape;2520;p9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21" name="Google Shape;2521;p9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22" name="Google Shape;2522;p99"/>
          <p:cNvGrpSpPr/>
          <p:nvPr/>
        </p:nvGrpSpPr>
        <p:grpSpPr>
          <a:xfrm>
            <a:off x="286625" y="3999999"/>
            <a:ext cx="145867" cy="958251"/>
            <a:chOff x="286625" y="3923799"/>
            <a:chExt cx="145867" cy="958251"/>
          </a:xfrm>
        </p:grpSpPr>
        <p:sp>
          <p:nvSpPr>
            <p:cNvPr id="2523" name="Google Shape;2523;p9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4" name="Google Shape;2524;p99"/>
            <p:cNvGrpSpPr/>
            <p:nvPr/>
          </p:nvGrpSpPr>
          <p:grpSpPr>
            <a:xfrm>
              <a:off x="298112" y="4342643"/>
              <a:ext cx="110182" cy="126862"/>
              <a:chOff x="281100" y="2027800"/>
              <a:chExt cx="140700" cy="162000"/>
            </a:xfrm>
          </p:grpSpPr>
          <p:sp>
            <p:nvSpPr>
              <p:cNvPr id="2525" name="Google Shape;2525;p9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6" name="Google Shape;2526;p99"/>
              <p:cNvGrpSpPr/>
              <p:nvPr/>
            </p:nvGrpSpPr>
            <p:grpSpPr>
              <a:xfrm>
                <a:off x="308875" y="2088450"/>
                <a:ext cx="85200" cy="40700"/>
                <a:chOff x="308875" y="2087000"/>
                <a:chExt cx="85200" cy="40700"/>
              </a:xfrm>
            </p:grpSpPr>
            <p:cxnSp>
              <p:nvCxnSpPr>
                <p:cNvPr id="2527" name="Google Shape;2527;p9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28" name="Google Shape;2528;p9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29" name="Google Shape;2529;p99"/>
            <p:cNvGrpSpPr/>
            <p:nvPr/>
          </p:nvGrpSpPr>
          <p:grpSpPr>
            <a:xfrm>
              <a:off x="286625" y="3923799"/>
              <a:ext cx="133200" cy="133200"/>
              <a:chOff x="286625" y="3648899"/>
              <a:chExt cx="133200" cy="133200"/>
            </a:xfrm>
          </p:grpSpPr>
          <p:sp>
            <p:nvSpPr>
              <p:cNvPr id="2530" name="Google Shape;2530;p9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2" name="Google Shape;2532;p9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6" name="Google Shape;2536;p99"/>
          <p:cNvPicPr preferRelativeResize="0"/>
          <p:nvPr/>
        </p:nvPicPr>
        <p:blipFill>
          <a:blip r:embed="rId5">
            <a:alphaModFix/>
          </a:blip>
          <a:stretch>
            <a:fillRect/>
          </a:stretch>
        </p:blipFill>
        <p:spPr>
          <a:xfrm>
            <a:off x="1837625" y="845413"/>
            <a:ext cx="5468761" cy="3452675"/>
          </a:xfrm>
          <a:prstGeom prst="rect">
            <a:avLst/>
          </a:prstGeom>
          <a:noFill/>
          <a:ln>
            <a:noFill/>
          </a:ln>
        </p:spPr>
      </p:pic>
      <p:cxnSp>
        <p:nvCxnSpPr>
          <p:cNvPr id="2537" name="Google Shape;2537;p9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00"/>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2: Print all the members</a:t>
            </a:r>
            <a:endParaRPr sz="1000">
              <a:solidFill>
                <a:schemeClr val="dk2"/>
              </a:solidFill>
              <a:latin typeface="Oswald"/>
              <a:ea typeface="Oswald"/>
              <a:cs typeface="Oswald"/>
              <a:sym typeface="Oswald"/>
            </a:endParaRPr>
          </a:p>
        </p:txBody>
      </p:sp>
      <p:grpSp>
        <p:nvGrpSpPr>
          <p:cNvPr id="2543" name="Google Shape;2543;p100"/>
          <p:cNvGrpSpPr/>
          <p:nvPr/>
        </p:nvGrpSpPr>
        <p:grpSpPr>
          <a:xfrm>
            <a:off x="299286" y="189025"/>
            <a:ext cx="133205" cy="119344"/>
            <a:chOff x="222150" y="185025"/>
            <a:chExt cx="170100" cy="152400"/>
          </a:xfrm>
        </p:grpSpPr>
        <p:cxnSp>
          <p:nvCxnSpPr>
            <p:cNvPr id="2544" name="Google Shape;2544;p10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45" name="Google Shape;2545;p10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46" name="Google Shape;2546;p10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47" name="Google Shape;2547;p100"/>
          <p:cNvGrpSpPr/>
          <p:nvPr/>
        </p:nvGrpSpPr>
        <p:grpSpPr>
          <a:xfrm>
            <a:off x="286625" y="3999999"/>
            <a:ext cx="145867" cy="958251"/>
            <a:chOff x="286625" y="3923799"/>
            <a:chExt cx="145867" cy="958251"/>
          </a:xfrm>
        </p:grpSpPr>
        <p:sp>
          <p:nvSpPr>
            <p:cNvPr id="2548" name="Google Shape;2548;p10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9" name="Google Shape;2549;p100"/>
            <p:cNvGrpSpPr/>
            <p:nvPr/>
          </p:nvGrpSpPr>
          <p:grpSpPr>
            <a:xfrm>
              <a:off x="298112" y="4342643"/>
              <a:ext cx="110182" cy="126862"/>
              <a:chOff x="281100" y="2027800"/>
              <a:chExt cx="140700" cy="162000"/>
            </a:xfrm>
          </p:grpSpPr>
          <p:sp>
            <p:nvSpPr>
              <p:cNvPr id="2550" name="Google Shape;2550;p10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100"/>
              <p:cNvGrpSpPr/>
              <p:nvPr/>
            </p:nvGrpSpPr>
            <p:grpSpPr>
              <a:xfrm>
                <a:off x="308875" y="2088450"/>
                <a:ext cx="85200" cy="40700"/>
                <a:chOff x="308875" y="2087000"/>
                <a:chExt cx="85200" cy="40700"/>
              </a:xfrm>
            </p:grpSpPr>
            <p:cxnSp>
              <p:nvCxnSpPr>
                <p:cNvPr id="2552" name="Google Shape;2552;p10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53" name="Google Shape;2553;p10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54" name="Google Shape;2554;p100"/>
            <p:cNvGrpSpPr/>
            <p:nvPr/>
          </p:nvGrpSpPr>
          <p:grpSpPr>
            <a:xfrm>
              <a:off x="286625" y="3923799"/>
              <a:ext cx="133200" cy="133200"/>
              <a:chOff x="286625" y="3648899"/>
              <a:chExt cx="133200" cy="133200"/>
            </a:xfrm>
          </p:grpSpPr>
          <p:sp>
            <p:nvSpPr>
              <p:cNvPr id="2555" name="Google Shape;2555;p10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0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7" name="Google Shape;2557;p10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1" name="Google Shape;2561;p100"/>
          <p:cNvPicPr preferRelativeResize="0"/>
          <p:nvPr/>
        </p:nvPicPr>
        <p:blipFill>
          <a:blip r:embed="rId5">
            <a:alphaModFix/>
          </a:blip>
          <a:stretch>
            <a:fillRect/>
          </a:stretch>
        </p:blipFill>
        <p:spPr>
          <a:xfrm>
            <a:off x="1391188" y="845413"/>
            <a:ext cx="6361618" cy="3452675"/>
          </a:xfrm>
          <a:prstGeom prst="rect">
            <a:avLst/>
          </a:prstGeom>
          <a:noFill/>
          <a:ln>
            <a:noFill/>
          </a:ln>
        </p:spPr>
      </p:pic>
      <p:cxnSp>
        <p:nvCxnSpPr>
          <p:cNvPr id="2562" name="Google Shape;2562;p100">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101"/>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2: Print all the members</a:t>
            </a:r>
            <a:endParaRPr sz="1000">
              <a:solidFill>
                <a:schemeClr val="dk2"/>
              </a:solidFill>
              <a:latin typeface="Oswald"/>
              <a:ea typeface="Oswald"/>
              <a:cs typeface="Oswald"/>
              <a:sym typeface="Oswald"/>
            </a:endParaRPr>
          </a:p>
        </p:txBody>
      </p:sp>
      <p:grpSp>
        <p:nvGrpSpPr>
          <p:cNvPr id="2568" name="Google Shape;2568;p101"/>
          <p:cNvGrpSpPr/>
          <p:nvPr/>
        </p:nvGrpSpPr>
        <p:grpSpPr>
          <a:xfrm>
            <a:off x="299286" y="189025"/>
            <a:ext cx="133205" cy="119344"/>
            <a:chOff x="222150" y="185025"/>
            <a:chExt cx="170100" cy="152400"/>
          </a:xfrm>
        </p:grpSpPr>
        <p:cxnSp>
          <p:nvCxnSpPr>
            <p:cNvPr id="2569" name="Google Shape;2569;p10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70" name="Google Shape;2570;p10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71" name="Google Shape;2571;p10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72" name="Google Shape;2572;p101"/>
          <p:cNvGrpSpPr/>
          <p:nvPr/>
        </p:nvGrpSpPr>
        <p:grpSpPr>
          <a:xfrm>
            <a:off x="286625" y="3999999"/>
            <a:ext cx="145867" cy="958251"/>
            <a:chOff x="286625" y="3923799"/>
            <a:chExt cx="145867" cy="958251"/>
          </a:xfrm>
        </p:grpSpPr>
        <p:sp>
          <p:nvSpPr>
            <p:cNvPr id="2573" name="Google Shape;2573;p10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4" name="Google Shape;2574;p101"/>
            <p:cNvGrpSpPr/>
            <p:nvPr/>
          </p:nvGrpSpPr>
          <p:grpSpPr>
            <a:xfrm>
              <a:off x="298112" y="4342643"/>
              <a:ext cx="110182" cy="126862"/>
              <a:chOff x="281100" y="2027800"/>
              <a:chExt cx="140700" cy="162000"/>
            </a:xfrm>
          </p:grpSpPr>
          <p:sp>
            <p:nvSpPr>
              <p:cNvPr id="2575" name="Google Shape;2575;p10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6" name="Google Shape;2576;p101"/>
              <p:cNvGrpSpPr/>
              <p:nvPr/>
            </p:nvGrpSpPr>
            <p:grpSpPr>
              <a:xfrm>
                <a:off x="308875" y="2088450"/>
                <a:ext cx="85200" cy="40700"/>
                <a:chOff x="308875" y="2087000"/>
                <a:chExt cx="85200" cy="40700"/>
              </a:xfrm>
            </p:grpSpPr>
            <p:cxnSp>
              <p:nvCxnSpPr>
                <p:cNvPr id="2577" name="Google Shape;2577;p10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578" name="Google Shape;2578;p10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579" name="Google Shape;2579;p101"/>
            <p:cNvGrpSpPr/>
            <p:nvPr/>
          </p:nvGrpSpPr>
          <p:grpSpPr>
            <a:xfrm>
              <a:off x="286625" y="3923799"/>
              <a:ext cx="133200" cy="133200"/>
              <a:chOff x="286625" y="3648899"/>
              <a:chExt cx="133200" cy="133200"/>
            </a:xfrm>
          </p:grpSpPr>
          <p:sp>
            <p:nvSpPr>
              <p:cNvPr id="2580" name="Google Shape;2580;p10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82" name="Google Shape;2582;p10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0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6" name="Google Shape;2586;p101"/>
          <p:cNvPicPr preferRelativeResize="0"/>
          <p:nvPr/>
        </p:nvPicPr>
        <p:blipFill>
          <a:blip r:embed="rId5">
            <a:alphaModFix/>
          </a:blip>
          <a:stretch>
            <a:fillRect/>
          </a:stretch>
        </p:blipFill>
        <p:spPr>
          <a:xfrm>
            <a:off x="1027888" y="1072613"/>
            <a:ext cx="7088225" cy="2998275"/>
          </a:xfrm>
          <a:prstGeom prst="rect">
            <a:avLst/>
          </a:prstGeom>
          <a:noFill/>
          <a:ln>
            <a:noFill/>
          </a:ln>
        </p:spPr>
      </p:pic>
      <p:cxnSp>
        <p:nvCxnSpPr>
          <p:cNvPr id="2587" name="Google Shape;2587;p101">
            <a:hlinkClick action="ppaction://hlinkshowjump?jump=nextslide"/>
          </p:cNvPr>
          <p:cNvCxnSpPr/>
          <p:nvPr/>
        </p:nvCxnSpPr>
        <p:spPr>
          <a:xfrm>
            <a:off x="8272450" y="34632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102"/>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3: Rate a book</a:t>
            </a:r>
            <a:endParaRPr sz="1000">
              <a:solidFill>
                <a:schemeClr val="dk2"/>
              </a:solidFill>
              <a:latin typeface="Oswald"/>
              <a:ea typeface="Oswald"/>
              <a:cs typeface="Oswald"/>
              <a:sym typeface="Oswald"/>
            </a:endParaRPr>
          </a:p>
        </p:txBody>
      </p:sp>
      <p:grpSp>
        <p:nvGrpSpPr>
          <p:cNvPr id="2593" name="Google Shape;2593;p102"/>
          <p:cNvGrpSpPr/>
          <p:nvPr/>
        </p:nvGrpSpPr>
        <p:grpSpPr>
          <a:xfrm>
            <a:off x="299286" y="189025"/>
            <a:ext cx="133205" cy="119344"/>
            <a:chOff x="222150" y="185025"/>
            <a:chExt cx="170100" cy="152400"/>
          </a:xfrm>
        </p:grpSpPr>
        <p:cxnSp>
          <p:nvCxnSpPr>
            <p:cNvPr id="2594" name="Google Shape;2594;p10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95" name="Google Shape;2595;p10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596" name="Google Shape;2596;p10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597" name="Google Shape;2597;p102"/>
          <p:cNvGrpSpPr/>
          <p:nvPr/>
        </p:nvGrpSpPr>
        <p:grpSpPr>
          <a:xfrm>
            <a:off x="286625" y="3999999"/>
            <a:ext cx="145867" cy="958251"/>
            <a:chOff x="286625" y="3923799"/>
            <a:chExt cx="145867" cy="958251"/>
          </a:xfrm>
        </p:grpSpPr>
        <p:sp>
          <p:nvSpPr>
            <p:cNvPr id="2598" name="Google Shape;2598;p10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9" name="Google Shape;2599;p102"/>
            <p:cNvGrpSpPr/>
            <p:nvPr/>
          </p:nvGrpSpPr>
          <p:grpSpPr>
            <a:xfrm>
              <a:off x="298112" y="4342643"/>
              <a:ext cx="110182" cy="126862"/>
              <a:chOff x="281100" y="2027800"/>
              <a:chExt cx="140700" cy="162000"/>
            </a:xfrm>
          </p:grpSpPr>
          <p:sp>
            <p:nvSpPr>
              <p:cNvPr id="2600" name="Google Shape;2600;p10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1" name="Google Shape;2601;p102"/>
              <p:cNvGrpSpPr/>
              <p:nvPr/>
            </p:nvGrpSpPr>
            <p:grpSpPr>
              <a:xfrm>
                <a:off x="308875" y="2088450"/>
                <a:ext cx="85200" cy="40700"/>
                <a:chOff x="308875" y="2087000"/>
                <a:chExt cx="85200" cy="40700"/>
              </a:xfrm>
            </p:grpSpPr>
            <p:cxnSp>
              <p:nvCxnSpPr>
                <p:cNvPr id="2602" name="Google Shape;2602;p10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03" name="Google Shape;2603;p10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04" name="Google Shape;2604;p102"/>
            <p:cNvGrpSpPr/>
            <p:nvPr/>
          </p:nvGrpSpPr>
          <p:grpSpPr>
            <a:xfrm>
              <a:off x="286625" y="3923799"/>
              <a:ext cx="133200" cy="133200"/>
              <a:chOff x="286625" y="3648899"/>
              <a:chExt cx="133200" cy="133200"/>
            </a:xfrm>
          </p:grpSpPr>
          <p:sp>
            <p:nvSpPr>
              <p:cNvPr id="2605" name="Google Shape;2605;p10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07" name="Google Shape;2607;p10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1" name="Google Shape;2611;p102"/>
          <p:cNvPicPr preferRelativeResize="0"/>
          <p:nvPr/>
        </p:nvPicPr>
        <p:blipFill>
          <a:blip r:embed="rId5">
            <a:alphaModFix/>
          </a:blip>
          <a:stretch>
            <a:fillRect/>
          </a:stretch>
        </p:blipFill>
        <p:spPr>
          <a:xfrm>
            <a:off x="1255800" y="989363"/>
            <a:ext cx="6632400" cy="3164775"/>
          </a:xfrm>
          <a:prstGeom prst="rect">
            <a:avLst/>
          </a:prstGeom>
          <a:noFill/>
          <a:ln>
            <a:noFill/>
          </a:ln>
        </p:spPr>
      </p:pic>
      <p:cxnSp>
        <p:nvCxnSpPr>
          <p:cNvPr id="2612" name="Google Shape;2612;p102">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103"/>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3: Rate a book</a:t>
            </a:r>
            <a:endParaRPr sz="1000">
              <a:solidFill>
                <a:schemeClr val="dk2"/>
              </a:solidFill>
              <a:latin typeface="Oswald"/>
              <a:ea typeface="Oswald"/>
              <a:cs typeface="Oswald"/>
              <a:sym typeface="Oswald"/>
            </a:endParaRPr>
          </a:p>
        </p:txBody>
      </p:sp>
      <p:grpSp>
        <p:nvGrpSpPr>
          <p:cNvPr id="2618" name="Google Shape;2618;p103"/>
          <p:cNvGrpSpPr/>
          <p:nvPr/>
        </p:nvGrpSpPr>
        <p:grpSpPr>
          <a:xfrm>
            <a:off x="299286" y="189025"/>
            <a:ext cx="133205" cy="119344"/>
            <a:chOff x="222150" y="185025"/>
            <a:chExt cx="170100" cy="152400"/>
          </a:xfrm>
        </p:grpSpPr>
        <p:cxnSp>
          <p:nvCxnSpPr>
            <p:cNvPr id="2619" name="Google Shape;2619;p10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20" name="Google Shape;2620;p10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21" name="Google Shape;2621;p10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22" name="Google Shape;2622;p103"/>
          <p:cNvGrpSpPr/>
          <p:nvPr/>
        </p:nvGrpSpPr>
        <p:grpSpPr>
          <a:xfrm>
            <a:off x="286625" y="3999999"/>
            <a:ext cx="145867" cy="958251"/>
            <a:chOff x="286625" y="3923799"/>
            <a:chExt cx="145867" cy="958251"/>
          </a:xfrm>
        </p:grpSpPr>
        <p:sp>
          <p:nvSpPr>
            <p:cNvPr id="2623" name="Google Shape;2623;p10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4" name="Google Shape;2624;p103"/>
            <p:cNvGrpSpPr/>
            <p:nvPr/>
          </p:nvGrpSpPr>
          <p:grpSpPr>
            <a:xfrm>
              <a:off x="298112" y="4342643"/>
              <a:ext cx="110182" cy="126862"/>
              <a:chOff x="281100" y="2027800"/>
              <a:chExt cx="140700" cy="162000"/>
            </a:xfrm>
          </p:grpSpPr>
          <p:sp>
            <p:nvSpPr>
              <p:cNvPr id="2625" name="Google Shape;2625;p10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103"/>
              <p:cNvGrpSpPr/>
              <p:nvPr/>
            </p:nvGrpSpPr>
            <p:grpSpPr>
              <a:xfrm>
                <a:off x="308875" y="2088450"/>
                <a:ext cx="85200" cy="40700"/>
                <a:chOff x="308875" y="2087000"/>
                <a:chExt cx="85200" cy="40700"/>
              </a:xfrm>
            </p:grpSpPr>
            <p:cxnSp>
              <p:nvCxnSpPr>
                <p:cNvPr id="2627" name="Google Shape;2627;p10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28" name="Google Shape;2628;p10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29" name="Google Shape;2629;p103"/>
            <p:cNvGrpSpPr/>
            <p:nvPr/>
          </p:nvGrpSpPr>
          <p:grpSpPr>
            <a:xfrm>
              <a:off x="286625" y="3923799"/>
              <a:ext cx="133200" cy="133200"/>
              <a:chOff x="286625" y="3648899"/>
              <a:chExt cx="133200" cy="133200"/>
            </a:xfrm>
          </p:grpSpPr>
          <p:sp>
            <p:nvSpPr>
              <p:cNvPr id="2630" name="Google Shape;2630;p10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2" name="Google Shape;2632;p10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6" name="Google Shape;2636;p103"/>
          <p:cNvPicPr preferRelativeResize="0"/>
          <p:nvPr/>
        </p:nvPicPr>
        <p:blipFill>
          <a:blip r:embed="rId5">
            <a:alphaModFix/>
          </a:blip>
          <a:stretch>
            <a:fillRect/>
          </a:stretch>
        </p:blipFill>
        <p:spPr>
          <a:xfrm>
            <a:off x="931588" y="954675"/>
            <a:ext cx="7280826" cy="3234150"/>
          </a:xfrm>
          <a:prstGeom prst="rect">
            <a:avLst/>
          </a:prstGeom>
          <a:noFill/>
          <a:ln>
            <a:noFill/>
          </a:ln>
        </p:spPr>
      </p:pic>
      <p:cxnSp>
        <p:nvCxnSpPr>
          <p:cNvPr id="2637" name="Google Shape;2637;p103">
            <a:hlinkClick action="ppaction://hlinkshowjump?jump=nextslide"/>
          </p:cNvPr>
          <p:cNvCxnSpPr/>
          <p:nvPr/>
        </p:nvCxnSpPr>
        <p:spPr>
          <a:xfrm>
            <a:off x="8682200" y="387298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1" name="Shape 2641"/>
        <p:cNvGrpSpPr/>
        <p:nvPr/>
      </p:nvGrpSpPr>
      <p:grpSpPr>
        <a:xfrm>
          <a:off x="0" y="0"/>
          <a:ext cx="0" cy="0"/>
          <a:chOff x="0" y="0"/>
          <a:chExt cx="0" cy="0"/>
        </a:xfrm>
      </p:grpSpPr>
      <p:sp>
        <p:nvSpPr>
          <p:cNvPr id="2642" name="Google Shape;2642;p104"/>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4: Print all the rated books</a:t>
            </a:r>
            <a:endParaRPr sz="1000">
              <a:solidFill>
                <a:schemeClr val="dk2"/>
              </a:solidFill>
              <a:latin typeface="Oswald"/>
              <a:ea typeface="Oswald"/>
              <a:cs typeface="Oswald"/>
              <a:sym typeface="Oswald"/>
            </a:endParaRPr>
          </a:p>
        </p:txBody>
      </p:sp>
      <p:grpSp>
        <p:nvGrpSpPr>
          <p:cNvPr id="2643" name="Google Shape;2643;p104"/>
          <p:cNvGrpSpPr/>
          <p:nvPr/>
        </p:nvGrpSpPr>
        <p:grpSpPr>
          <a:xfrm>
            <a:off x="299286" y="189025"/>
            <a:ext cx="133205" cy="119344"/>
            <a:chOff x="222150" y="185025"/>
            <a:chExt cx="170100" cy="152400"/>
          </a:xfrm>
        </p:grpSpPr>
        <p:cxnSp>
          <p:nvCxnSpPr>
            <p:cNvPr id="2644" name="Google Shape;2644;p10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45" name="Google Shape;2645;p10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46" name="Google Shape;2646;p10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47" name="Google Shape;2647;p104"/>
          <p:cNvGrpSpPr/>
          <p:nvPr/>
        </p:nvGrpSpPr>
        <p:grpSpPr>
          <a:xfrm>
            <a:off x="286625" y="3999999"/>
            <a:ext cx="145867" cy="958251"/>
            <a:chOff x="286625" y="3923799"/>
            <a:chExt cx="145867" cy="958251"/>
          </a:xfrm>
        </p:grpSpPr>
        <p:sp>
          <p:nvSpPr>
            <p:cNvPr id="2648" name="Google Shape;2648;p10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9" name="Google Shape;2649;p104"/>
            <p:cNvGrpSpPr/>
            <p:nvPr/>
          </p:nvGrpSpPr>
          <p:grpSpPr>
            <a:xfrm>
              <a:off x="298112" y="4342643"/>
              <a:ext cx="110182" cy="126862"/>
              <a:chOff x="281100" y="2027800"/>
              <a:chExt cx="140700" cy="162000"/>
            </a:xfrm>
          </p:grpSpPr>
          <p:sp>
            <p:nvSpPr>
              <p:cNvPr id="2650" name="Google Shape;2650;p10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1" name="Google Shape;2651;p104"/>
              <p:cNvGrpSpPr/>
              <p:nvPr/>
            </p:nvGrpSpPr>
            <p:grpSpPr>
              <a:xfrm>
                <a:off x="308875" y="2088450"/>
                <a:ext cx="85200" cy="40700"/>
                <a:chOff x="308875" y="2087000"/>
                <a:chExt cx="85200" cy="40700"/>
              </a:xfrm>
            </p:grpSpPr>
            <p:cxnSp>
              <p:nvCxnSpPr>
                <p:cNvPr id="2652" name="Google Shape;2652;p10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53" name="Google Shape;2653;p10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54" name="Google Shape;2654;p104"/>
            <p:cNvGrpSpPr/>
            <p:nvPr/>
          </p:nvGrpSpPr>
          <p:grpSpPr>
            <a:xfrm>
              <a:off x="286625" y="3923799"/>
              <a:ext cx="133200" cy="133200"/>
              <a:chOff x="286625" y="3648899"/>
              <a:chExt cx="133200" cy="133200"/>
            </a:xfrm>
          </p:grpSpPr>
          <p:sp>
            <p:nvSpPr>
              <p:cNvPr id="2655" name="Google Shape;2655;p10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7" name="Google Shape;2657;p10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1" name="Google Shape;2661;p104"/>
          <p:cNvPicPr preferRelativeResize="0"/>
          <p:nvPr/>
        </p:nvPicPr>
        <p:blipFill>
          <a:blip r:embed="rId5">
            <a:alphaModFix/>
          </a:blip>
          <a:stretch>
            <a:fillRect/>
          </a:stretch>
        </p:blipFill>
        <p:spPr>
          <a:xfrm>
            <a:off x="2017250" y="845413"/>
            <a:ext cx="5109492" cy="3452676"/>
          </a:xfrm>
          <a:prstGeom prst="rect">
            <a:avLst/>
          </a:prstGeom>
          <a:noFill/>
          <a:ln>
            <a:noFill/>
          </a:ln>
        </p:spPr>
      </p:pic>
      <p:cxnSp>
        <p:nvCxnSpPr>
          <p:cNvPr id="2662" name="Google Shape;2662;p104">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105"/>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4: Print all the rated books</a:t>
            </a:r>
            <a:endParaRPr sz="1000">
              <a:solidFill>
                <a:schemeClr val="dk2"/>
              </a:solidFill>
              <a:latin typeface="Oswald"/>
              <a:ea typeface="Oswald"/>
              <a:cs typeface="Oswald"/>
              <a:sym typeface="Oswald"/>
            </a:endParaRPr>
          </a:p>
        </p:txBody>
      </p:sp>
      <p:grpSp>
        <p:nvGrpSpPr>
          <p:cNvPr id="2668" name="Google Shape;2668;p105"/>
          <p:cNvGrpSpPr/>
          <p:nvPr/>
        </p:nvGrpSpPr>
        <p:grpSpPr>
          <a:xfrm>
            <a:off x="299286" y="189025"/>
            <a:ext cx="133205" cy="119344"/>
            <a:chOff x="222150" y="185025"/>
            <a:chExt cx="170100" cy="152400"/>
          </a:xfrm>
        </p:grpSpPr>
        <p:cxnSp>
          <p:nvCxnSpPr>
            <p:cNvPr id="2669" name="Google Shape;2669;p10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70" name="Google Shape;2670;p10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71" name="Google Shape;2671;p10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72" name="Google Shape;2672;p105"/>
          <p:cNvGrpSpPr/>
          <p:nvPr/>
        </p:nvGrpSpPr>
        <p:grpSpPr>
          <a:xfrm>
            <a:off x="286625" y="3999999"/>
            <a:ext cx="145867" cy="958251"/>
            <a:chOff x="286625" y="3923799"/>
            <a:chExt cx="145867" cy="958251"/>
          </a:xfrm>
        </p:grpSpPr>
        <p:sp>
          <p:nvSpPr>
            <p:cNvPr id="2673" name="Google Shape;2673;p10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4" name="Google Shape;2674;p105"/>
            <p:cNvGrpSpPr/>
            <p:nvPr/>
          </p:nvGrpSpPr>
          <p:grpSpPr>
            <a:xfrm>
              <a:off x="298112" y="4342643"/>
              <a:ext cx="110182" cy="126862"/>
              <a:chOff x="281100" y="2027800"/>
              <a:chExt cx="140700" cy="162000"/>
            </a:xfrm>
          </p:grpSpPr>
          <p:sp>
            <p:nvSpPr>
              <p:cNvPr id="2675" name="Google Shape;2675;p10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105"/>
              <p:cNvGrpSpPr/>
              <p:nvPr/>
            </p:nvGrpSpPr>
            <p:grpSpPr>
              <a:xfrm>
                <a:off x="308875" y="2088450"/>
                <a:ext cx="85200" cy="40700"/>
                <a:chOff x="308875" y="2087000"/>
                <a:chExt cx="85200" cy="40700"/>
              </a:xfrm>
            </p:grpSpPr>
            <p:cxnSp>
              <p:nvCxnSpPr>
                <p:cNvPr id="2677" name="Google Shape;2677;p10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678" name="Google Shape;2678;p10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679" name="Google Shape;2679;p105"/>
            <p:cNvGrpSpPr/>
            <p:nvPr/>
          </p:nvGrpSpPr>
          <p:grpSpPr>
            <a:xfrm>
              <a:off x="286625" y="3923799"/>
              <a:ext cx="133200" cy="133200"/>
              <a:chOff x="286625" y="3648899"/>
              <a:chExt cx="133200" cy="133200"/>
            </a:xfrm>
          </p:grpSpPr>
          <p:sp>
            <p:nvSpPr>
              <p:cNvPr id="2680" name="Google Shape;2680;p10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2" name="Google Shape;2682;p10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6" name="Google Shape;2686;p105"/>
          <p:cNvPicPr preferRelativeResize="0"/>
          <p:nvPr/>
        </p:nvPicPr>
        <p:blipFill>
          <a:blip r:embed="rId5">
            <a:alphaModFix/>
          </a:blip>
          <a:stretch>
            <a:fillRect/>
          </a:stretch>
        </p:blipFill>
        <p:spPr>
          <a:xfrm>
            <a:off x="856000" y="1777300"/>
            <a:ext cx="7432000" cy="1785600"/>
          </a:xfrm>
          <a:prstGeom prst="rect">
            <a:avLst/>
          </a:prstGeom>
          <a:noFill/>
          <a:ln>
            <a:noFill/>
          </a:ln>
        </p:spPr>
      </p:pic>
      <p:cxnSp>
        <p:nvCxnSpPr>
          <p:cNvPr id="2687" name="Google Shape;2687;p105">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06"/>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4: Print all the rated books</a:t>
            </a:r>
            <a:endParaRPr sz="1000">
              <a:solidFill>
                <a:schemeClr val="dk2"/>
              </a:solidFill>
              <a:latin typeface="Oswald"/>
              <a:ea typeface="Oswald"/>
              <a:cs typeface="Oswald"/>
              <a:sym typeface="Oswald"/>
            </a:endParaRPr>
          </a:p>
        </p:txBody>
      </p:sp>
      <p:grpSp>
        <p:nvGrpSpPr>
          <p:cNvPr id="2693" name="Google Shape;2693;p106"/>
          <p:cNvGrpSpPr/>
          <p:nvPr/>
        </p:nvGrpSpPr>
        <p:grpSpPr>
          <a:xfrm>
            <a:off x="299286" y="189025"/>
            <a:ext cx="133205" cy="119344"/>
            <a:chOff x="222150" y="185025"/>
            <a:chExt cx="170100" cy="152400"/>
          </a:xfrm>
        </p:grpSpPr>
        <p:cxnSp>
          <p:nvCxnSpPr>
            <p:cNvPr id="2694" name="Google Shape;2694;p10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95" name="Google Shape;2695;p10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696" name="Google Shape;2696;p10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697" name="Google Shape;2697;p106"/>
          <p:cNvGrpSpPr/>
          <p:nvPr/>
        </p:nvGrpSpPr>
        <p:grpSpPr>
          <a:xfrm>
            <a:off x="286625" y="3999999"/>
            <a:ext cx="145867" cy="958251"/>
            <a:chOff x="286625" y="3923799"/>
            <a:chExt cx="145867" cy="958251"/>
          </a:xfrm>
        </p:grpSpPr>
        <p:sp>
          <p:nvSpPr>
            <p:cNvPr id="2698" name="Google Shape;2698;p10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9" name="Google Shape;2699;p106"/>
            <p:cNvGrpSpPr/>
            <p:nvPr/>
          </p:nvGrpSpPr>
          <p:grpSpPr>
            <a:xfrm>
              <a:off x="298112" y="4342643"/>
              <a:ext cx="110182" cy="126862"/>
              <a:chOff x="281100" y="2027800"/>
              <a:chExt cx="140700" cy="162000"/>
            </a:xfrm>
          </p:grpSpPr>
          <p:sp>
            <p:nvSpPr>
              <p:cNvPr id="2700" name="Google Shape;2700;p10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1" name="Google Shape;2701;p106"/>
              <p:cNvGrpSpPr/>
              <p:nvPr/>
            </p:nvGrpSpPr>
            <p:grpSpPr>
              <a:xfrm>
                <a:off x="308875" y="2088450"/>
                <a:ext cx="85200" cy="40700"/>
                <a:chOff x="308875" y="2087000"/>
                <a:chExt cx="85200" cy="40700"/>
              </a:xfrm>
            </p:grpSpPr>
            <p:cxnSp>
              <p:nvCxnSpPr>
                <p:cNvPr id="2702" name="Google Shape;2702;p10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703" name="Google Shape;2703;p10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704" name="Google Shape;2704;p106"/>
            <p:cNvGrpSpPr/>
            <p:nvPr/>
          </p:nvGrpSpPr>
          <p:grpSpPr>
            <a:xfrm>
              <a:off x="286625" y="3923799"/>
              <a:ext cx="133200" cy="133200"/>
              <a:chOff x="286625" y="3648899"/>
              <a:chExt cx="133200" cy="133200"/>
            </a:xfrm>
          </p:grpSpPr>
          <p:sp>
            <p:nvSpPr>
              <p:cNvPr id="2705" name="Google Shape;2705;p10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7" name="Google Shape;2707;p10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1" name="Google Shape;2711;p106"/>
          <p:cNvPicPr preferRelativeResize="0"/>
          <p:nvPr/>
        </p:nvPicPr>
        <p:blipFill>
          <a:blip r:embed="rId5">
            <a:alphaModFix/>
          </a:blip>
          <a:stretch>
            <a:fillRect/>
          </a:stretch>
        </p:blipFill>
        <p:spPr>
          <a:xfrm>
            <a:off x="2110950" y="766213"/>
            <a:ext cx="4922098" cy="3611075"/>
          </a:xfrm>
          <a:prstGeom prst="rect">
            <a:avLst/>
          </a:prstGeom>
          <a:noFill/>
          <a:ln>
            <a:noFill/>
          </a:ln>
        </p:spPr>
      </p:pic>
      <p:cxnSp>
        <p:nvCxnSpPr>
          <p:cNvPr id="2712" name="Google Shape;2712;p106">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3" name="Shape 813"/>
        <p:cNvGrpSpPr/>
        <p:nvPr/>
      </p:nvGrpSpPr>
      <p:grpSpPr>
        <a:xfrm>
          <a:off x="0" y="0"/>
          <a:ext cx="0" cy="0"/>
          <a:chOff x="0" y="0"/>
          <a:chExt cx="0" cy="0"/>
        </a:xfrm>
      </p:grpSpPr>
      <p:pic>
        <p:nvPicPr>
          <p:cNvPr id="814" name="Google Shape;814;p35"/>
          <p:cNvPicPr preferRelativeResize="0"/>
          <p:nvPr/>
        </p:nvPicPr>
        <p:blipFill>
          <a:blip r:embed="rId4">
            <a:alphaModFix/>
          </a:blip>
          <a:stretch>
            <a:fillRect/>
          </a:stretch>
        </p:blipFill>
        <p:spPr>
          <a:xfrm>
            <a:off x="2967400" y="791300"/>
            <a:ext cx="3275150" cy="3549900"/>
          </a:xfrm>
          <a:prstGeom prst="rect">
            <a:avLst/>
          </a:prstGeom>
          <a:noFill/>
          <a:ln>
            <a:noFill/>
          </a:ln>
        </p:spPr>
      </p:pic>
      <p:sp>
        <p:nvSpPr>
          <p:cNvPr id="815" name="Google Shape;815;p35"/>
          <p:cNvSpPr txBox="1"/>
          <p:nvPr>
            <p:ph idx="4294967295" type="title"/>
          </p:nvPr>
        </p:nvSpPr>
        <p:spPr>
          <a:xfrm>
            <a:off x="2568275" y="2182650"/>
            <a:ext cx="4087800" cy="14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&lt;TEST DRIVER</a:t>
            </a:r>
            <a:r>
              <a:rPr lang="en" sz="5000"/>
              <a:t>&gt;</a:t>
            </a:r>
            <a:endParaRPr sz="5000"/>
          </a:p>
        </p:txBody>
      </p:sp>
      <p:sp>
        <p:nvSpPr>
          <p:cNvPr id="816" name="Google Shape;816;p35"/>
          <p:cNvSpPr txBox="1"/>
          <p:nvPr>
            <p:ph idx="4294967295" type="title"/>
          </p:nvPr>
        </p:nvSpPr>
        <p:spPr>
          <a:xfrm>
            <a:off x="2981825" y="1340850"/>
            <a:ext cx="3260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solidFill>
                  <a:schemeClr val="accent2"/>
                </a:solidFill>
              </a:rPr>
              <a:t>&lt;</a:t>
            </a:r>
            <a:r>
              <a:rPr lang="en" sz="5000">
                <a:solidFill>
                  <a:schemeClr val="accent2"/>
                </a:solidFill>
              </a:rPr>
              <a:t>03&gt;</a:t>
            </a:r>
            <a:endParaRPr sz="5000">
              <a:solidFill>
                <a:schemeClr val="accent2"/>
              </a:solidFill>
            </a:endParaRPr>
          </a:p>
        </p:txBody>
      </p:sp>
      <p:pic>
        <p:nvPicPr>
          <p:cNvPr id="817" name="Google Shape;817;p35"/>
          <p:cNvPicPr preferRelativeResize="0"/>
          <p:nvPr/>
        </p:nvPicPr>
        <p:blipFill>
          <a:blip r:embed="rId5">
            <a:alphaModFix/>
          </a:blip>
          <a:stretch>
            <a:fillRect/>
          </a:stretch>
        </p:blipFill>
        <p:spPr>
          <a:xfrm>
            <a:off x="5723075" y="4581025"/>
            <a:ext cx="3200400" cy="476250"/>
          </a:xfrm>
          <a:prstGeom prst="rect">
            <a:avLst/>
          </a:prstGeom>
          <a:noFill/>
          <a:ln>
            <a:noFill/>
          </a:ln>
        </p:spPr>
      </p:pic>
      <p:pic>
        <p:nvPicPr>
          <p:cNvPr id="818" name="Google Shape;818;p35"/>
          <p:cNvPicPr preferRelativeResize="0"/>
          <p:nvPr/>
        </p:nvPicPr>
        <p:blipFill>
          <a:blip r:embed="rId6">
            <a:alphaModFix/>
          </a:blip>
          <a:stretch>
            <a:fillRect/>
          </a:stretch>
        </p:blipFill>
        <p:spPr>
          <a:xfrm>
            <a:off x="707175" y="95975"/>
            <a:ext cx="3486600" cy="557850"/>
          </a:xfrm>
          <a:prstGeom prst="rect">
            <a:avLst/>
          </a:prstGeom>
          <a:noFill/>
          <a:ln>
            <a:noFill/>
          </a:ln>
        </p:spPr>
      </p:pic>
      <p:sp>
        <p:nvSpPr>
          <p:cNvPr id="819" name="Google Shape;819;p35"/>
          <p:cNvSpPr txBox="1"/>
          <p:nvPr>
            <p:ph idx="1"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Test Driver</a:t>
            </a:r>
            <a:endParaRPr sz="1000">
              <a:solidFill>
                <a:schemeClr val="dk2"/>
              </a:solidFill>
              <a:latin typeface="Oswald"/>
              <a:ea typeface="Oswald"/>
              <a:cs typeface="Oswald"/>
              <a:sym typeface="Oswald"/>
            </a:endParaRPr>
          </a:p>
        </p:txBody>
      </p:sp>
      <p:cxnSp>
        <p:nvCxnSpPr>
          <p:cNvPr id="820" name="Google Shape;820;p35">
            <a:hlinkClick action="ppaction://hlinkshowjump?jump=nextslide"/>
          </p:cNvPr>
          <p:cNvCxnSpPr/>
          <p:nvPr/>
        </p:nvCxnSpPr>
        <p:spPr>
          <a:xfrm>
            <a:off x="8141700" y="2822888"/>
            <a:ext cx="0" cy="740100"/>
          </a:xfrm>
          <a:prstGeom prst="straightConnector1">
            <a:avLst/>
          </a:prstGeom>
          <a:noFill/>
          <a:ln cap="flat" cmpd="sng" w="9525">
            <a:solidFill>
              <a:schemeClr val="dk2"/>
            </a:solidFill>
            <a:prstDash val="solid"/>
            <a:round/>
            <a:headEnd len="med" w="med" type="none"/>
            <a:tailEnd len="med" w="med" type="stealth"/>
          </a:ln>
        </p:spPr>
      </p:cxnSp>
      <p:pic>
        <p:nvPicPr>
          <p:cNvPr id="821" name="Google Shape;821;p35"/>
          <p:cNvPicPr preferRelativeResize="0"/>
          <p:nvPr/>
        </p:nvPicPr>
        <p:blipFill>
          <a:blip r:embed="rId7">
            <a:alphaModFix/>
          </a:blip>
          <a:stretch>
            <a:fillRect/>
          </a:stretch>
        </p:blipFill>
        <p:spPr>
          <a:xfrm>
            <a:off x="7287350" y="3822725"/>
            <a:ext cx="994550" cy="3619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p107"/>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4: Print all the rated books</a:t>
            </a:r>
            <a:endParaRPr sz="1000">
              <a:solidFill>
                <a:schemeClr val="dk2"/>
              </a:solidFill>
              <a:latin typeface="Oswald"/>
              <a:ea typeface="Oswald"/>
              <a:cs typeface="Oswald"/>
              <a:sym typeface="Oswald"/>
            </a:endParaRPr>
          </a:p>
        </p:txBody>
      </p:sp>
      <p:grpSp>
        <p:nvGrpSpPr>
          <p:cNvPr id="2718" name="Google Shape;2718;p107"/>
          <p:cNvGrpSpPr/>
          <p:nvPr/>
        </p:nvGrpSpPr>
        <p:grpSpPr>
          <a:xfrm>
            <a:off x="299286" y="189025"/>
            <a:ext cx="133205" cy="119344"/>
            <a:chOff x="222150" y="185025"/>
            <a:chExt cx="170100" cy="152400"/>
          </a:xfrm>
        </p:grpSpPr>
        <p:cxnSp>
          <p:nvCxnSpPr>
            <p:cNvPr id="2719" name="Google Shape;2719;p10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20" name="Google Shape;2720;p10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21" name="Google Shape;2721;p10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722" name="Google Shape;2722;p107"/>
          <p:cNvGrpSpPr/>
          <p:nvPr/>
        </p:nvGrpSpPr>
        <p:grpSpPr>
          <a:xfrm>
            <a:off x="286625" y="3999999"/>
            <a:ext cx="145867" cy="958251"/>
            <a:chOff x="286625" y="3923799"/>
            <a:chExt cx="145867" cy="958251"/>
          </a:xfrm>
        </p:grpSpPr>
        <p:sp>
          <p:nvSpPr>
            <p:cNvPr id="2723" name="Google Shape;2723;p10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4" name="Google Shape;2724;p107"/>
            <p:cNvGrpSpPr/>
            <p:nvPr/>
          </p:nvGrpSpPr>
          <p:grpSpPr>
            <a:xfrm>
              <a:off x="298112" y="4342643"/>
              <a:ext cx="110182" cy="126862"/>
              <a:chOff x="281100" y="2027800"/>
              <a:chExt cx="140700" cy="162000"/>
            </a:xfrm>
          </p:grpSpPr>
          <p:sp>
            <p:nvSpPr>
              <p:cNvPr id="2725" name="Google Shape;2725;p10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6" name="Google Shape;2726;p107"/>
              <p:cNvGrpSpPr/>
              <p:nvPr/>
            </p:nvGrpSpPr>
            <p:grpSpPr>
              <a:xfrm>
                <a:off x="308875" y="2088450"/>
                <a:ext cx="85200" cy="40700"/>
                <a:chOff x="308875" y="2087000"/>
                <a:chExt cx="85200" cy="40700"/>
              </a:xfrm>
            </p:grpSpPr>
            <p:cxnSp>
              <p:nvCxnSpPr>
                <p:cNvPr id="2727" name="Google Shape;2727;p10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728" name="Google Shape;2728;p10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729" name="Google Shape;2729;p107"/>
            <p:cNvGrpSpPr/>
            <p:nvPr/>
          </p:nvGrpSpPr>
          <p:grpSpPr>
            <a:xfrm>
              <a:off x="286625" y="3923799"/>
              <a:ext cx="133200" cy="133200"/>
              <a:chOff x="286625" y="3648899"/>
              <a:chExt cx="133200" cy="133200"/>
            </a:xfrm>
          </p:grpSpPr>
          <p:sp>
            <p:nvSpPr>
              <p:cNvPr id="2730" name="Google Shape;2730;p10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2" name="Google Shape;2732;p10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0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6" name="Google Shape;2736;p107"/>
          <p:cNvPicPr preferRelativeResize="0"/>
          <p:nvPr/>
        </p:nvPicPr>
        <p:blipFill>
          <a:blip r:embed="rId5">
            <a:alphaModFix/>
          </a:blip>
          <a:stretch>
            <a:fillRect/>
          </a:stretch>
        </p:blipFill>
        <p:spPr>
          <a:xfrm>
            <a:off x="2289613" y="845413"/>
            <a:ext cx="4564763" cy="3452674"/>
          </a:xfrm>
          <a:prstGeom prst="rect">
            <a:avLst/>
          </a:prstGeom>
          <a:noFill/>
          <a:ln>
            <a:noFill/>
          </a:ln>
        </p:spPr>
      </p:pic>
      <p:cxnSp>
        <p:nvCxnSpPr>
          <p:cNvPr id="2737" name="Google Shape;2737;p107">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1" name="Shape 2741"/>
        <p:cNvGrpSpPr/>
        <p:nvPr/>
      </p:nvGrpSpPr>
      <p:grpSpPr>
        <a:xfrm>
          <a:off x="0" y="0"/>
          <a:ext cx="0" cy="0"/>
          <a:chOff x="0" y="0"/>
          <a:chExt cx="0" cy="0"/>
        </a:xfrm>
      </p:grpSpPr>
      <p:sp>
        <p:nvSpPr>
          <p:cNvPr id="2742" name="Google Shape;2742;p108"/>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4: Print all the rated books</a:t>
            </a:r>
            <a:endParaRPr sz="1000">
              <a:solidFill>
                <a:schemeClr val="dk2"/>
              </a:solidFill>
              <a:latin typeface="Oswald"/>
              <a:ea typeface="Oswald"/>
              <a:cs typeface="Oswald"/>
              <a:sym typeface="Oswald"/>
            </a:endParaRPr>
          </a:p>
        </p:txBody>
      </p:sp>
      <p:grpSp>
        <p:nvGrpSpPr>
          <p:cNvPr id="2743" name="Google Shape;2743;p108"/>
          <p:cNvGrpSpPr/>
          <p:nvPr/>
        </p:nvGrpSpPr>
        <p:grpSpPr>
          <a:xfrm>
            <a:off x="299286" y="189025"/>
            <a:ext cx="133205" cy="119344"/>
            <a:chOff x="222150" y="185025"/>
            <a:chExt cx="170100" cy="152400"/>
          </a:xfrm>
        </p:grpSpPr>
        <p:cxnSp>
          <p:nvCxnSpPr>
            <p:cNvPr id="2744" name="Google Shape;2744;p10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45" name="Google Shape;2745;p10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46" name="Google Shape;2746;p10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747" name="Google Shape;2747;p108"/>
          <p:cNvGrpSpPr/>
          <p:nvPr/>
        </p:nvGrpSpPr>
        <p:grpSpPr>
          <a:xfrm>
            <a:off x="286625" y="3999999"/>
            <a:ext cx="145867" cy="958251"/>
            <a:chOff x="286625" y="3923799"/>
            <a:chExt cx="145867" cy="958251"/>
          </a:xfrm>
        </p:grpSpPr>
        <p:sp>
          <p:nvSpPr>
            <p:cNvPr id="2748" name="Google Shape;2748;p10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9" name="Google Shape;2749;p108"/>
            <p:cNvGrpSpPr/>
            <p:nvPr/>
          </p:nvGrpSpPr>
          <p:grpSpPr>
            <a:xfrm>
              <a:off x="298112" y="4342643"/>
              <a:ext cx="110182" cy="126862"/>
              <a:chOff x="281100" y="2027800"/>
              <a:chExt cx="140700" cy="162000"/>
            </a:xfrm>
          </p:grpSpPr>
          <p:sp>
            <p:nvSpPr>
              <p:cNvPr id="2750" name="Google Shape;2750;p10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1" name="Google Shape;2751;p108"/>
              <p:cNvGrpSpPr/>
              <p:nvPr/>
            </p:nvGrpSpPr>
            <p:grpSpPr>
              <a:xfrm>
                <a:off x="308875" y="2088450"/>
                <a:ext cx="85200" cy="40700"/>
                <a:chOff x="308875" y="2087000"/>
                <a:chExt cx="85200" cy="40700"/>
              </a:xfrm>
            </p:grpSpPr>
            <p:cxnSp>
              <p:nvCxnSpPr>
                <p:cNvPr id="2752" name="Google Shape;2752;p10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753" name="Google Shape;2753;p10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754" name="Google Shape;2754;p108"/>
            <p:cNvGrpSpPr/>
            <p:nvPr/>
          </p:nvGrpSpPr>
          <p:grpSpPr>
            <a:xfrm>
              <a:off x="286625" y="3923799"/>
              <a:ext cx="133200" cy="133200"/>
              <a:chOff x="286625" y="3648899"/>
              <a:chExt cx="133200" cy="133200"/>
            </a:xfrm>
          </p:grpSpPr>
          <p:sp>
            <p:nvSpPr>
              <p:cNvPr id="2755" name="Google Shape;2755;p10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7" name="Google Shape;2757;p10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8">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1" name="Google Shape;2761;p108"/>
          <p:cNvPicPr preferRelativeResize="0"/>
          <p:nvPr/>
        </p:nvPicPr>
        <p:blipFill>
          <a:blip r:embed="rId5">
            <a:alphaModFix/>
          </a:blip>
          <a:stretch>
            <a:fillRect/>
          </a:stretch>
        </p:blipFill>
        <p:spPr>
          <a:xfrm>
            <a:off x="1240988" y="1289275"/>
            <a:ext cx="6662025" cy="2412400"/>
          </a:xfrm>
          <a:prstGeom prst="rect">
            <a:avLst/>
          </a:prstGeom>
          <a:noFill/>
          <a:ln>
            <a:noFill/>
          </a:ln>
        </p:spPr>
      </p:pic>
      <p:cxnSp>
        <p:nvCxnSpPr>
          <p:cNvPr id="2762" name="Google Shape;2762;p108">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109"/>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5: Print the best rated book</a:t>
            </a:r>
            <a:endParaRPr sz="1000">
              <a:solidFill>
                <a:schemeClr val="dk2"/>
              </a:solidFill>
              <a:latin typeface="Oswald"/>
              <a:ea typeface="Oswald"/>
              <a:cs typeface="Oswald"/>
              <a:sym typeface="Oswald"/>
            </a:endParaRPr>
          </a:p>
        </p:txBody>
      </p:sp>
      <p:grpSp>
        <p:nvGrpSpPr>
          <p:cNvPr id="2768" name="Google Shape;2768;p109"/>
          <p:cNvGrpSpPr/>
          <p:nvPr/>
        </p:nvGrpSpPr>
        <p:grpSpPr>
          <a:xfrm>
            <a:off x="299286" y="189025"/>
            <a:ext cx="133205" cy="119344"/>
            <a:chOff x="222150" y="185025"/>
            <a:chExt cx="170100" cy="152400"/>
          </a:xfrm>
        </p:grpSpPr>
        <p:cxnSp>
          <p:nvCxnSpPr>
            <p:cNvPr id="2769" name="Google Shape;2769;p10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70" name="Google Shape;2770;p10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71" name="Google Shape;2771;p10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772" name="Google Shape;2772;p109"/>
          <p:cNvGrpSpPr/>
          <p:nvPr/>
        </p:nvGrpSpPr>
        <p:grpSpPr>
          <a:xfrm>
            <a:off x="286625" y="3999999"/>
            <a:ext cx="145867" cy="958251"/>
            <a:chOff x="286625" y="3923799"/>
            <a:chExt cx="145867" cy="958251"/>
          </a:xfrm>
        </p:grpSpPr>
        <p:sp>
          <p:nvSpPr>
            <p:cNvPr id="2773" name="Google Shape;2773;p10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4" name="Google Shape;2774;p109"/>
            <p:cNvGrpSpPr/>
            <p:nvPr/>
          </p:nvGrpSpPr>
          <p:grpSpPr>
            <a:xfrm>
              <a:off x="298112" y="4342643"/>
              <a:ext cx="110182" cy="126862"/>
              <a:chOff x="281100" y="2027800"/>
              <a:chExt cx="140700" cy="162000"/>
            </a:xfrm>
          </p:grpSpPr>
          <p:sp>
            <p:nvSpPr>
              <p:cNvPr id="2775" name="Google Shape;2775;p10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6" name="Google Shape;2776;p109"/>
              <p:cNvGrpSpPr/>
              <p:nvPr/>
            </p:nvGrpSpPr>
            <p:grpSpPr>
              <a:xfrm>
                <a:off x="308875" y="2088450"/>
                <a:ext cx="85200" cy="40700"/>
                <a:chOff x="308875" y="2087000"/>
                <a:chExt cx="85200" cy="40700"/>
              </a:xfrm>
            </p:grpSpPr>
            <p:cxnSp>
              <p:nvCxnSpPr>
                <p:cNvPr id="2777" name="Google Shape;2777;p10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778" name="Google Shape;2778;p10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779" name="Google Shape;2779;p109"/>
            <p:cNvGrpSpPr/>
            <p:nvPr/>
          </p:nvGrpSpPr>
          <p:grpSpPr>
            <a:xfrm>
              <a:off x="286625" y="3923799"/>
              <a:ext cx="133200" cy="133200"/>
              <a:chOff x="286625" y="3648899"/>
              <a:chExt cx="133200" cy="133200"/>
            </a:xfrm>
          </p:grpSpPr>
          <p:sp>
            <p:nvSpPr>
              <p:cNvPr id="2780" name="Google Shape;2780;p10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82" name="Google Shape;2782;p10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6" name="Google Shape;2786;p109"/>
          <p:cNvPicPr preferRelativeResize="0"/>
          <p:nvPr/>
        </p:nvPicPr>
        <p:blipFill>
          <a:blip r:embed="rId5">
            <a:alphaModFix/>
          </a:blip>
          <a:stretch>
            <a:fillRect/>
          </a:stretch>
        </p:blipFill>
        <p:spPr>
          <a:xfrm>
            <a:off x="1249763" y="1100363"/>
            <a:ext cx="6644474" cy="2942775"/>
          </a:xfrm>
          <a:prstGeom prst="rect">
            <a:avLst/>
          </a:prstGeom>
          <a:noFill/>
          <a:ln>
            <a:noFill/>
          </a:ln>
        </p:spPr>
      </p:pic>
      <p:cxnSp>
        <p:nvCxnSpPr>
          <p:cNvPr id="2787" name="Google Shape;2787;p109">
            <a:hlinkClick action="ppaction://hlinkshowjump?jump=nextslide"/>
          </p:cNvPr>
          <p:cNvCxnSpPr/>
          <p:nvPr/>
        </p:nvCxnSpPr>
        <p:spPr>
          <a:xfrm>
            <a:off x="8176550" y="34109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110"/>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6: Print the most rated book</a:t>
            </a:r>
            <a:endParaRPr sz="1000">
              <a:solidFill>
                <a:schemeClr val="dk2"/>
              </a:solidFill>
              <a:latin typeface="Oswald"/>
              <a:ea typeface="Oswald"/>
              <a:cs typeface="Oswald"/>
              <a:sym typeface="Oswald"/>
            </a:endParaRPr>
          </a:p>
        </p:txBody>
      </p:sp>
      <p:grpSp>
        <p:nvGrpSpPr>
          <p:cNvPr id="2793" name="Google Shape;2793;p110"/>
          <p:cNvGrpSpPr/>
          <p:nvPr/>
        </p:nvGrpSpPr>
        <p:grpSpPr>
          <a:xfrm>
            <a:off x="299286" y="189025"/>
            <a:ext cx="133205" cy="119344"/>
            <a:chOff x="222150" y="185025"/>
            <a:chExt cx="170100" cy="152400"/>
          </a:xfrm>
        </p:grpSpPr>
        <p:cxnSp>
          <p:nvCxnSpPr>
            <p:cNvPr id="2794" name="Google Shape;2794;p11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95" name="Google Shape;2795;p11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796" name="Google Shape;2796;p11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797" name="Google Shape;2797;p110"/>
          <p:cNvGrpSpPr/>
          <p:nvPr/>
        </p:nvGrpSpPr>
        <p:grpSpPr>
          <a:xfrm>
            <a:off x="286625" y="3999999"/>
            <a:ext cx="145867" cy="958251"/>
            <a:chOff x="286625" y="3923799"/>
            <a:chExt cx="145867" cy="958251"/>
          </a:xfrm>
        </p:grpSpPr>
        <p:sp>
          <p:nvSpPr>
            <p:cNvPr id="2798" name="Google Shape;2798;p11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9" name="Google Shape;2799;p110"/>
            <p:cNvGrpSpPr/>
            <p:nvPr/>
          </p:nvGrpSpPr>
          <p:grpSpPr>
            <a:xfrm>
              <a:off x="298112" y="4342643"/>
              <a:ext cx="110182" cy="126862"/>
              <a:chOff x="281100" y="2027800"/>
              <a:chExt cx="140700" cy="162000"/>
            </a:xfrm>
          </p:grpSpPr>
          <p:sp>
            <p:nvSpPr>
              <p:cNvPr id="2800" name="Google Shape;2800;p11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1" name="Google Shape;2801;p110"/>
              <p:cNvGrpSpPr/>
              <p:nvPr/>
            </p:nvGrpSpPr>
            <p:grpSpPr>
              <a:xfrm>
                <a:off x="308875" y="2088450"/>
                <a:ext cx="85200" cy="40700"/>
                <a:chOff x="308875" y="2087000"/>
                <a:chExt cx="85200" cy="40700"/>
              </a:xfrm>
            </p:grpSpPr>
            <p:cxnSp>
              <p:nvCxnSpPr>
                <p:cNvPr id="2802" name="Google Shape;2802;p11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03" name="Google Shape;2803;p11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804" name="Google Shape;2804;p110"/>
            <p:cNvGrpSpPr/>
            <p:nvPr/>
          </p:nvGrpSpPr>
          <p:grpSpPr>
            <a:xfrm>
              <a:off x="286625" y="3923799"/>
              <a:ext cx="133200" cy="133200"/>
              <a:chOff x="286625" y="3648899"/>
              <a:chExt cx="133200" cy="133200"/>
            </a:xfrm>
          </p:grpSpPr>
          <p:sp>
            <p:nvSpPr>
              <p:cNvPr id="2805" name="Google Shape;2805;p11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7" name="Google Shape;2807;p11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1" name="Google Shape;2811;p110"/>
          <p:cNvPicPr preferRelativeResize="0"/>
          <p:nvPr/>
        </p:nvPicPr>
        <p:blipFill>
          <a:blip r:embed="rId5">
            <a:alphaModFix/>
          </a:blip>
          <a:stretch>
            <a:fillRect/>
          </a:stretch>
        </p:blipFill>
        <p:spPr>
          <a:xfrm>
            <a:off x="912025" y="1073375"/>
            <a:ext cx="7319936" cy="2996750"/>
          </a:xfrm>
          <a:prstGeom prst="rect">
            <a:avLst/>
          </a:prstGeom>
          <a:noFill/>
          <a:ln>
            <a:noFill/>
          </a:ln>
        </p:spPr>
      </p:pic>
      <p:cxnSp>
        <p:nvCxnSpPr>
          <p:cNvPr id="2812" name="Google Shape;2812;p110">
            <a:hlinkClick action="ppaction://hlinkshowjump?jump=nextslide"/>
          </p:cNvPr>
          <p:cNvCxnSpPr/>
          <p:nvPr/>
        </p:nvCxnSpPr>
        <p:spPr>
          <a:xfrm>
            <a:off x="8328950" y="34871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111"/>
          <p:cNvSpPr txBox="1"/>
          <p:nvPr>
            <p:ph idx="1" type="subTitle"/>
          </p:nvPr>
        </p:nvSpPr>
        <p:spPr>
          <a:xfrm>
            <a:off x="796200" y="109800"/>
            <a:ext cx="41574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Execution of the Code - Option 0: Exit</a:t>
            </a:r>
            <a:endParaRPr sz="1000">
              <a:solidFill>
                <a:schemeClr val="dk2"/>
              </a:solidFill>
              <a:latin typeface="Oswald"/>
              <a:ea typeface="Oswald"/>
              <a:cs typeface="Oswald"/>
              <a:sym typeface="Oswald"/>
            </a:endParaRPr>
          </a:p>
        </p:txBody>
      </p:sp>
      <p:grpSp>
        <p:nvGrpSpPr>
          <p:cNvPr id="2818" name="Google Shape;2818;p111"/>
          <p:cNvGrpSpPr/>
          <p:nvPr/>
        </p:nvGrpSpPr>
        <p:grpSpPr>
          <a:xfrm>
            <a:off x="299286" y="189025"/>
            <a:ext cx="133205" cy="119344"/>
            <a:chOff x="222150" y="185025"/>
            <a:chExt cx="170100" cy="152400"/>
          </a:xfrm>
        </p:grpSpPr>
        <p:cxnSp>
          <p:nvCxnSpPr>
            <p:cNvPr id="2819" name="Google Shape;2819;p11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20" name="Google Shape;2820;p11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21" name="Google Shape;2821;p11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822" name="Google Shape;2822;p111"/>
          <p:cNvGrpSpPr/>
          <p:nvPr/>
        </p:nvGrpSpPr>
        <p:grpSpPr>
          <a:xfrm>
            <a:off x="286625" y="3999999"/>
            <a:ext cx="145867" cy="958251"/>
            <a:chOff x="286625" y="3923799"/>
            <a:chExt cx="145867" cy="958251"/>
          </a:xfrm>
        </p:grpSpPr>
        <p:sp>
          <p:nvSpPr>
            <p:cNvPr id="2823" name="Google Shape;2823;p11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4" name="Google Shape;2824;p111"/>
            <p:cNvGrpSpPr/>
            <p:nvPr/>
          </p:nvGrpSpPr>
          <p:grpSpPr>
            <a:xfrm>
              <a:off x="298112" y="4342643"/>
              <a:ext cx="110182" cy="126862"/>
              <a:chOff x="281100" y="2027800"/>
              <a:chExt cx="140700" cy="162000"/>
            </a:xfrm>
          </p:grpSpPr>
          <p:sp>
            <p:nvSpPr>
              <p:cNvPr id="2825" name="Google Shape;2825;p11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6" name="Google Shape;2826;p111"/>
              <p:cNvGrpSpPr/>
              <p:nvPr/>
            </p:nvGrpSpPr>
            <p:grpSpPr>
              <a:xfrm>
                <a:off x="308875" y="2088450"/>
                <a:ext cx="85200" cy="40700"/>
                <a:chOff x="308875" y="2087000"/>
                <a:chExt cx="85200" cy="40700"/>
              </a:xfrm>
            </p:grpSpPr>
            <p:cxnSp>
              <p:nvCxnSpPr>
                <p:cNvPr id="2827" name="Google Shape;2827;p11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28" name="Google Shape;2828;p11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829" name="Google Shape;2829;p111"/>
            <p:cNvGrpSpPr/>
            <p:nvPr/>
          </p:nvGrpSpPr>
          <p:grpSpPr>
            <a:xfrm>
              <a:off x="286625" y="3923799"/>
              <a:ext cx="133200" cy="133200"/>
              <a:chOff x="286625" y="3648899"/>
              <a:chExt cx="133200" cy="133200"/>
            </a:xfrm>
          </p:grpSpPr>
          <p:sp>
            <p:nvSpPr>
              <p:cNvPr id="2830" name="Google Shape;2830;p11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2" name="Google Shape;2832;p11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6" name="Google Shape;2836;p111"/>
          <p:cNvPicPr preferRelativeResize="0"/>
          <p:nvPr/>
        </p:nvPicPr>
        <p:blipFill>
          <a:blip r:embed="rId5">
            <a:alphaModFix/>
          </a:blip>
          <a:stretch>
            <a:fillRect/>
          </a:stretch>
        </p:blipFill>
        <p:spPr>
          <a:xfrm>
            <a:off x="973775" y="929088"/>
            <a:ext cx="7196450" cy="3285336"/>
          </a:xfrm>
          <a:prstGeom prst="rect">
            <a:avLst/>
          </a:prstGeom>
          <a:noFill/>
          <a:ln>
            <a:noFill/>
          </a:ln>
        </p:spPr>
      </p:pic>
      <p:cxnSp>
        <p:nvCxnSpPr>
          <p:cNvPr id="2837" name="Google Shape;2837;p111">
            <a:hlinkClick action="ppaction://hlinkshowjump?jump=nextslide"/>
          </p:cNvPr>
          <p:cNvCxnSpPr/>
          <p:nvPr/>
        </p:nvCxnSpPr>
        <p:spPr>
          <a:xfrm>
            <a:off x="8109650" y="4116188"/>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1" name="Shape 2841"/>
        <p:cNvGrpSpPr/>
        <p:nvPr/>
      </p:nvGrpSpPr>
      <p:grpSpPr>
        <a:xfrm>
          <a:off x="0" y="0"/>
          <a:ext cx="0" cy="0"/>
          <a:chOff x="0" y="0"/>
          <a:chExt cx="0" cy="0"/>
        </a:xfrm>
      </p:grpSpPr>
      <p:pic>
        <p:nvPicPr>
          <p:cNvPr id="2842" name="Google Shape;2842;p112"/>
          <p:cNvPicPr preferRelativeResize="0"/>
          <p:nvPr/>
        </p:nvPicPr>
        <p:blipFill>
          <a:blip r:embed="rId4">
            <a:alphaModFix/>
          </a:blip>
          <a:stretch>
            <a:fillRect/>
          </a:stretch>
        </p:blipFill>
        <p:spPr>
          <a:xfrm>
            <a:off x="934175" y="796800"/>
            <a:ext cx="3483950" cy="3549900"/>
          </a:xfrm>
          <a:prstGeom prst="rect">
            <a:avLst/>
          </a:prstGeom>
          <a:noFill/>
          <a:ln>
            <a:noFill/>
          </a:ln>
        </p:spPr>
      </p:pic>
      <p:sp>
        <p:nvSpPr>
          <p:cNvPr id="2843" name="Google Shape;2843;p112"/>
          <p:cNvSpPr txBox="1"/>
          <p:nvPr>
            <p:ph idx="4294967295" type="title"/>
          </p:nvPr>
        </p:nvSpPr>
        <p:spPr>
          <a:xfrm>
            <a:off x="948600" y="189380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/TEAMWORK &amp; PROJECT </a:t>
            </a:r>
            <a:r>
              <a:rPr lang="en" sz="5000"/>
              <a:t>MANAGEMENT</a:t>
            </a:r>
            <a:endParaRPr sz="5000"/>
          </a:p>
        </p:txBody>
      </p:sp>
      <p:sp>
        <p:nvSpPr>
          <p:cNvPr id="2844" name="Google Shape;2844;p112"/>
          <p:cNvSpPr txBox="1"/>
          <p:nvPr>
            <p:ph idx="4294967295" type="title"/>
          </p:nvPr>
        </p:nvSpPr>
        <p:spPr>
          <a:xfrm>
            <a:off x="948600" y="8116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3"/>
                </a:solidFill>
              </a:rPr>
              <a:t>/14</a:t>
            </a:r>
            <a:endParaRPr sz="5000">
              <a:solidFill>
                <a:schemeClr val="accent3"/>
              </a:solidFill>
            </a:endParaRPr>
          </a:p>
        </p:txBody>
      </p:sp>
      <p:pic>
        <p:nvPicPr>
          <p:cNvPr id="2845" name="Google Shape;2845;p112"/>
          <p:cNvPicPr preferRelativeResize="0"/>
          <p:nvPr/>
        </p:nvPicPr>
        <p:blipFill>
          <a:blip r:embed="rId5">
            <a:alphaModFix/>
          </a:blip>
          <a:stretch>
            <a:fillRect/>
          </a:stretch>
        </p:blipFill>
        <p:spPr>
          <a:xfrm>
            <a:off x="707175" y="95975"/>
            <a:ext cx="3486600" cy="557850"/>
          </a:xfrm>
          <a:prstGeom prst="rect">
            <a:avLst/>
          </a:prstGeom>
          <a:noFill/>
          <a:ln>
            <a:noFill/>
          </a:ln>
        </p:spPr>
      </p:pic>
      <p:pic>
        <p:nvPicPr>
          <p:cNvPr id="2846" name="Google Shape;2846;p112"/>
          <p:cNvPicPr preferRelativeResize="0"/>
          <p:nvPr/>
        </p:nvPicPr>
        <p:blipFill>
          <a:blip r:embed="rId6">
            <a:alphaModFix/>
          </a:blip>
          <a:stretch>
            <a:fillRect/>
          </a:stretch>
        </p:blipFill>
        <p:spPr>
          <a:xfrm>
            <a:off x="5723075" y="4581025"/>
            <a:ext cx="3200400" cy="476250"/>
          </a:xfrm>
          <a:prstGeom prst="rect">
            <a:avLst/>
          </a:prstGeom>
          <a:noFill/>
          <a:ln>
            <a:noFill/>
          </a:ln>
        </p:spPr>
      </p:pic>
      <p:sp>
        <p:nvSpPr>
          <p:cNvPr id="2847" name="Google Shape;2847;p112"/>
          <p:cNvSpPr txBox="1"/>
          <p:nvPr>
            <p:ph idx="1" type="subTitle"/>
          </p:nvPr>
        </p:nvSpPr>
        <p:spPr>
          <a:xfrm>
            <a:off x="796200" y="109800"/>
            <a:ext cx="1742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Teamwork &amp; Project </a:t>
            </a:r>
            <a:r>
              <a:rPr lang="en" sz="1000">
                <a:solidFill>
                  <a:schemeClr val="dk2"/>
                </a:solidFill>
                <a:latin typeface="Oswald"/>
                <a:ea typeface="Oswald"/>
                <a:cs typeface="Oswald"/>
                <a:sym typeface="Oswald"/>
              </a:rPr>
              <a:t>Management</a:t>
            </a:r>
            <a:r>
              <a:rPr lang="en" sz="1000">
                <a:solidFill>
                  <a:schemeClr val="dk2"/>
                </a:solidFill>
                <a:latin typeface="Oswald"/>
                <a:ea typeface="Oswald"/>
                <a:cs typeface="Oswald"/>
                <a:sym typeface="Oswald"/>
              </a:rPr>
              <a:t> </a:t>
            </a:r>
            <a:endParaRPr sz="1000">
              <a:solidFill>
                <a:schemeClr val="dk2"/>
              </a:solidFill>
              <a:latin typeface="Oswald"/>
              <a:ea typeface="Oswald"/>
              <a:cs typeface="Oswald"/>
              <a:sym typeface="Oswald"/>
            </a:endParaRPr>
          </a:p>
        </p:txBody>
      </p:sp>
      <p:cxnSp>
        <p:nvCxnSpPr>
          <p:cNvPr id="2848" name="Google Shape;2848;p112">
            <a:hlinkClick action="ppaction://hlinkshowjump?jump=nextslide"/>
          </p:cNvPr>
          <p:cNvCxnSpPr/>
          <p:nvPr/>
        </p:nvCxnSpPr>
        <p:spPr>
          <a:xfrm>
            <a:off x="8252750" y="3563363"/>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113"/>
          <p:cNvSpPr txBox="1"/>
          <p:nvPr>
            <p:ph idx="1" type="subTitle"/>
          </p:nvPr>
        </p:nvSpPr>
        <p:spPr>
          <a:xfrm>
            <a:off x="796200" y="109800"/>
            <a:ext cx="22425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Teamwork &amp; Project </a:t>
            </a:r>
            <a:r>
              <a:rPr lang="en" sz="1000">
                <a:solidFill>
                  <a:schemeClr val="dk2"/>
                </a:solidFill>
                <a:latin typeface="Oswald"/>
                <a:ea typeface="Oswald"/>
                <a:cs typeface="Oswald"/>
                <a:sym typeface="Oswald"/>
              </a:rPr>
              <a:t>Management</a:t>
            </a:r>
            <a:endParaRPr sz="1000">
              <a:solidFill>
                <a:schemeClr val="dk2"/>
              </a:solidFill>
              <a:latin typeface="Oswald"/>
              <a:ea typeface="Oswald"/>
              <a:cs typeface="Oswald"/>
              <a:sym typeface="Oswald"/>
            </a:endParaRPr>
          </a:p>
        </p:txBody>
      </p:sp>
      <p:grpSp>
        <p:nvGrpSpPr>
          <p:cNvPr id="2854" name="Google Shape;2854;p113"/>
          <p:cNvGrpSpPr/>
          <p:nvPr/>
        </p:nvGrpSpPr>
        <p:grpSpPr>
          <a:xfrm>
            <a:off x="299286" y="189025"/>
            <a:ext cx="133205" cy="119344"/>
            <a:chOff x="222150" y="185025"/>
            <a:chExt cx="170100" cy="152400"/>
          </a:xfrm>
        </p:grpSpPr>
        <p:cxnSp>
          <p:nvCxnSpPr>
            <p:cNvPr id="2855" name="Google Shape;2855;p11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56" name="Google Shape;2856;p11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57" name="Google Shape;2857;p11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858" name="Google Shape;2858;p113"/>
          <p:cNvGrpSpPr/>
          <p:nvPr/>
        </p:nvGrpSpPr>
        <p:grpSpPr>
          <a:xfrm>
            <a:off x="286625" y="3999999"/>
            <a:ext cx="145867" cy="958251"/>
            <a:chOff x="286625" y="3923799"/>
            <a:chExt cx="145867" cy="958251"/>
          </a:xfrm>
        </p:grpSpPr>
        <p:sp>
          <p:nvSpPr>
            <p:cNvPr id="2859" name="Google Shape;2859;p11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0" name="Google Shape;2860;p113"/>
            <p:cNvGrpSpPr/>
            <p:nvPr/>
          </p:nvGrpSpPr>
          <p:grpSpPr>
            <a:xfrm>
              <a:off x="298112" y="4342643"/>
              <a:ext cx="110182" cy="126862"/>
              <a:chOff x="281100" y="2027800"/>
              <a:chExt cx="140700" cy="162000"/>
            </a:xfrm>
          </p:grpSpPr>
          <p:sp>
            <p:nvSpPr>
              <p:cNvPr id="2861" name="Google Shape;2861;p11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2" name="Google Shape;2862;p113"/>
              <p:cNvGrpSpPr/>
              <p:nvPr/>
            </p:nvGrpSpPr>
            <p:grpSpPr>
              <a:xfrm>
                <a:off x="308875" y="2088450"/>
                <a:ext cx="85200" cy="40700"/>
                <a:chOff x="308875" y="2087000"/>
                <a:chExt cx="85200" cy="40700"/>
              </a:xfrm>
            </p:grpSpPr>
            <p:cxnSp>
              <p:nvCxnSpPr>
                <p:cNvPr id="2863" name="Google Shape;2863;p11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64" name="Google Shape;2864;p11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865" name="Google Shape;2865;p113"/>
            <p:cNvGrpSpPr/>
            <p:nvPr/>
          </p:nvGrpSpPr>
          <p:grpSpPr>
            <a:xfrm>
              <a:off x="286625" y="3923799"/>
              <a:ext cx="133200" cy="133200"/>
              <a:chOff x="286625" y="3648899"/>
              <a:chExt cx="133200" cy="133200"/>
            </a:xfrm>
          </p:grpSpPr>
          <p:sp>
            <p:nvSpPr>
              <p:cNvPr id="2866" name="Google Shape;2866;p11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68" name="Google Shape;2868;p11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3">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3"/>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/Teamwork </a:t>
            </a:r>
            <a:r>
              <a:rPr lang="en"/>
              <a:t>Management</a:t>
            </a:r>
            <a:r>
              <a:rPr lang="en"/>
              <a:t> </a:t>
            </a:r>
            <a:endParaRPr/>
          </a:p>
        </p:txBody>
      </p:sp>
      <p:graphicFrame>
        <p:nvGraphicFramePr>
          <p:cNvPr id="2873" name="Google Shape;2873;p113"/>
          <p:cNvGraphicFramePr/>
          <p:nvPr/>
        </p:nvGraphicFramePr>
        <p:xfrm>
          <a:off x="760113" y="1691475"/>
          <a:ext cx="3000000" cy="3000000"/>
        </p:xfrm>
        <a:graphic>
          <a:graphicData uri="http://schemas.openxmlformats.org/drawingml/2006/table">
            <a:tbl>
              <a:tblPr>
                <a:noFill/>
                <a:tableStyleId>{CBDD48EC-1537-4C6C-8439-5F13422535AA}</a:tableStyleId>
              </a:tblPr>
              <a:tblGrid>
                <a:gridCol w="2062875"/>
                <a:gridCol w="2073375"/>
                <a:gridCol w="1585800"/>
                <a:gridCol w="1901725"/>
              </a:tblGrid>
              <a:tr h="381000">
                <a:tc>
                  <a:txBody>
                    <a:bodyPr/>
                    <a:lstStyle/>
                    <a:p>
                      <a:pPr indent="0" lvl="0" marL="0" rtl="0" algn="ctr">
                        <a:spcBef>
                          <a:spcPts val="0"/>
                        </a:spcBef>
                        <a:spcAft>
                          <a:spcPts val="0"/>
                        </a:spcAft>
                        <a:buNone/>
                      </a:pPr>
                      <a:r>
                        <a:rPr lang="en">
                          <a:solidFill>
                            <a:schemeClr val="lt2"/>
                          </a:solidFill>
                          <a:latin typeface="Oswald Medium"/>
                          <a:ea typeface="Oswald Medium"/>
                          <a:cs typeface="Oswald Medium"/>
                          <a:sym typeface="Oswald Medium"/>
                        </a:rPr>
                        <a:t>/Leen Sharab</a:t>
                      </a:r>
                      <a:endParaRPr>
                        <a:solidFill>
                          <a:schemeClr val="lt2"/>
                        </a:solidFill>
                        <a:latin typeface="Oswald Medium"/>
                        <a:ea typeface="Oswald Medium"/>
                        <a:cs typeface="Oswald Medium"/>
                        <a:sym typeface="Oswald Medium"/>
                      </a:endParaRPr>
                    </a:p>
                  </a:txBody>
                  <a:tcPr marT="91425" marB="91425" marR="91425" marL="91425">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latin typeface="Oswald Medium"/>
                          <a:ea typeface="Oswald Medium"/>
                          <a:cs typeface="Oswald Medium"/>
                          <a:sym typeface="Oswald Medium"/>
                        </a:rPr>
                        <a:t>/Ameera Attiah</a:t>
                      </a:r>
                      <a:endParaRPr>
                        <a:solidFill>
                          <a:schemeClr val="accent1"/>
                        </a:solidFill>
                        <a:latin typeface="Oswald Medium"/>
                        <a:ea typeface="Oswald Medium"/>
                        <a:cs typeface="Oswald Medium"/>
                        <a:sym typeface="Oswald Medium"/>
                      </a:endParaRPr>
                    </a:p>
                  </a:txBody>
                  <a:tcPr marT="91425" marB="91425" marR="91425" marL="91425">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2"/>
                          </a:solidFill>
                          <a:latin typeface="Oswald Medium"/>
                          <a:ea typeface="Oswald Medium"/>
                          <a:cs typeface="Oswald Medium"/>
                          <a:sym typeface="Oswald Medium"/>
                        </a:rPr>
                        <a:t>/Sara Alshumayri</a:t>
                      </a:r>
                      <a:endParaRPr>
                        <a:solidFill>
                          <a:schemeClr val="accent2"/>
                        </a:solidFill>
                        <a:latin typeface="Oswald Medium"/>
                        <a:ea typeface="Oswald Medium"/>
                        <a:cs typeface="Oswald Medium"/>
                        <a:sym typeface="Oswald Medium"/>
                      </a:endParaRPr>
                    </a:p>
                  </a:txBody>
                  <a:tcPr marT="91425" marB="91425" marR="91425" marL="91425">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3"/>
                          </a:solidFill>
                          <a:latin typeface="Oswald Medium"/>
                          <a:ea typeface="Oswald Medium"/>
                          <a:cs typeface="Oswald Medium"/>
                          <a:sym typeface="Oswald Medium"/>
                        </a:rPr>
                        <a:t>/Esraa Basalama</a:t>
                      </a:r>
                      <a:endParaRPr>
                        <a:solidFill>
                          <a:schemeClr val="accent3"/>
                        </a:solidFill>
                        <a:latin typeface="Oswald Medium"/>
                        <a:ea typeface="Oswald Medium"/>
                        <a:cs typeface="Oswald Medium"/>
                        <a:sym typeface="Oswald Medium"/>
                      </a:endParaRPr>
                    </a:p>
                  </a:txBody>
                  <a:tcPr marT="91425" marB="91425" marR="91425" marL="91425">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BkArray.cc/BkArray.h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CmArray.cc/CmArray.h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Book.cc/Book.h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ClubMember.cc</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BookClub.cc/BookClub.h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BookClub.cc/BookClub.h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ClubMember.h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Control.cc/Control.h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Report</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PPT Presentation</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View.cc/View.h</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Rating.h/Rating.cc</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Comments</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Makefile</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Report</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2"/>
                          </a:solidFill>
                          <a:latin typeface="Fira Code"/>
                          <a:ea typeface="Fira Code"/>
                          <a:cs typeface="Fira Code"/>
                          <a:sym typeface="Fira Code"/>
                        </a:rPr>
                        <a:t>Report</a:t>
                      </a:r>
                      <a:endParaRPr sz="11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10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2"/>
                          </a:solidFill>
                          <a:latin typeface="Fira Code"/>
                          <a:ea typeface="Fira Code"/>
                          <a:cs typeface="Fira Code"/>
                          <a:sym typeface="Fira Code"/>
                        </a:rPr>
                        <a:t>Comments</a:t>
                      </a:r>
                      <a:endParaRPr sz="10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2"/>
                        </a:solidFill>
                        <a:latin typeface="Fira Code"/>
                        <a:ea typeface="Fira Code"/>
                        <a:cs typeface="Fira Code"/>
                        <a:sym typeface="Fira Code"/>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cxnSp>
        <p:nvCxnSpPr>
          <p:cNvPr id="2874" name="Google Shape;2874;p113">
            <a:hlinkClick action="ppaction://hlinkshowjump?jump=nextslide"/>
          </p:cNvPr>
          <p:cNvCxnSpPr/>
          <p:nvPr/>
        </p:nvCxnSpPr>
        <p:spPr>
          <a:xfrm>
            <a:off x="7534275" y="4151063"/>
            <a:ext cx="74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114"/>
          <p:cNvSpPr txBox="1"/>
          <p:nvPr>
            <p:ph idx="1" type="subTitle"/>
          </p:nvPr>
        </p:nvSpPr>
        <p:spPr>
          <a:xfrm>
            <a:off x="796200" y="109800"/>
            <a:ext cx="21870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Conclusion &amp; Reflection</a:t>
            </a:r>
            <a:endParaRPr sz="1000">
              <a:solidFill>
                <a:schemeClr val="dk2"/>
              </a:solidFill>
              <a:latin typeface="Oswald"/>
              <a:ea typeface="Oswald"/>
              <a:cs typeface="Oswald"/>
              <a:sym typeface="Oswald"/>
            </a:endParaRPr>
          </a:p>
        </p:txBody>
      </p:sp>
      <p:grpSp>
        <p:nvGrpSpPr>
          <p:cNvPr id="2880" name="Google Shape;2880;p114"/>
          <p:cNvGrpSpPr/>
          <p:nvPr/>
        </p:nvGrpSpPr>
        <p:grpSpPr>
          <a:xfrm>
            <a:off x="299286" y="189025"/>
            <a:ext cx="133205" cy="119344"/>
            <a:chOff x="222150" y="185025"/>
            <a:chExt cx="170100" cy="152400"/>
          </a:xfrm>
        </p:grpSpPr>
        <p:cxnSp>
          <p:nvCxnSpPr>
            <p:cNvPr id="2881" name="Google Shape;2881;p11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82" name="Google Shape;2882;p11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883" name="Google Shape;2883;p11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884" name="Google Shape;2884;p114"/>
          <p:cNvGrpSpPr/>
          <p:nvPr/>
        </p:nvGrpSpPr>
        <p:grpSpPr>
          <a:xfrm>
            <a:off x="286625" y="3999999"/>
            <a:ext cx="145867" cy="958251"/>
            <a:chOff x="286625" y="3923799"/>
            <a:chExt cx="145867" cy="958251"/>
          </a:xfrm>
        </p:grpSpPr>
        <p:sp>
          <p:nvSpPr>
            <p:cNvPr id="2885" name="Google Shape;2885;p11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6" name="Google Shape;2886;p114"/>
            <p:cNvGrpSpPr/>
            <p:nvPr/>
          </p:nvGrpSpPr>
          <p:grpSpPr>
            <a:xfrm>
              <a:off x="298112" y="4342643"/>
              <a:ext cx="110182" cy="126862"/>
              <a:chOff x="281100" y="2027800"/>
              <a:chExt cx="140700" cy="162000"/>
            </a:xfrm>
          </p:grpSpPr>
          <p:sp>
            <p:nvSpPr>
              <p:cNvPr id="2887" name="Google Shape;2887;p11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114"/>
              <p:cNvGrpSpPr/>
              <p:nvPr/>
            </p:nvGrpSpPr>
            <p:grpSpPr>
              <a:xfrm>
                <a:off x="308875" y="2088450"/>
                <a:ext cx="85200" cy="40700"/>
                <a:chOff x="308875" y="2087000"/>
                <a:chExt cx="85200" cy="40700"/>
              </a:xfrm>
            </p:grpSpPr>
            <p:cxnSp>
              <p:nvCxnSpPr>
                <p:cNvPr id="2889" name="Google Shape;2889;p11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890" name="Google Shape;2890;p11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891" name="Google Shape;2891;p114"/>
            <p:cNvGrpSpPr/>
            <p:nvPr/>
          </p:nvGrpSpPr>
          <p:grpSpPr>
            <a:xfrm>
              <a:off x="286625" y="3923799"/>
              <a:ext cx="133200" cy="133200"/>
              <a:chOff x="286625" y="3648899"/>
              <a:chExt cx="133200" cy="133200"/>
            </a:xfrm>
          </p:grpSpPr>
          <p:sp>
            <p:nvSpPr>
              <p:cNvPr id="2892" name="Google Shape;2892;p11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94" name="Google Shape;2894;p11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4"/>
          <p:cNvSpPr txBox="1"/>
          <p:nvPr>
            <p:ph type="title"/>
          </p:nvPr>
        </p:nvSpPr>
        <p:spPr>
          <a:xfrm>
            <a:off x="948600" y="1671775"/>
            <a:ext cx="52134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t>&lt;CONCLUSION &amp; REFLECTION&gt;</a:t>
            </a:r>
            <a:endParaRPr sz="5000"/>
          </a:p>
        </p:txBody>
      </p:sp>
      <p:sp>
        <p:nvSpPr>
          <p:cNvPr id="2899" name="Google Shape;2899;p114"/>
          <p:cNvSpPr txBox="1"/>
          <p:nvPr>
            <p:ph idx="4294967295" type="title"/>
          </p:nvPr>
        </p:nvSpPr>
        <p:spPr>
          <a:xfrm>
            <a:off x="948600" y="829975"/>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rgbClr val="8E7CC3"/>
                </a:solidFill>
              </a:rPr>
              <a:t>&lt;15&gt;</a:t>
            </a:r>
            <a:endParaRPr sz="5000">
              <a:solidFill>
                <a:srgbClr val="8E7CC3"/>
              </a:solidFill>
            </a:endParaRPr>
          </a:p>
        </p:txBody>
      </p:sp>
      <p:sp>
        <p:nvSpPr>
          <p:cNvPr id="2900" name="Google Shape;2900;p114"/>
          <p:cNvSpPr txBox="1"/>
          <p:nvPr>
            <p:ph idx="2" type="subTitle"/>
          </p:nvPr>
        </p:nvSpPr>
        <p:spPr>
          <a:xfrm>
            <a:off x="948600" y="3392900"/>
            <a:ext cx="7168800" cy="713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200">
                <a:solidFill>
                  <a:schemeClr val="dk2"/>
                </a:solidFill>
                <a:latin typeface="Fira Code"/>
                <a:ea typeface="Fira Code"/>
                <a:cs typeface="Fira Code"/>
                <a:sym typeface="Fira Code"/>
              </a:rPr>
              <a:t>This project was a significant challenge for all of us. While creating the code, we faced various problems and errors. It is not a simple code, but thanks to our incredible teamwork, we were able to complete it all while aiming for the greatest grades. We are grateful to our colleagues, sophomores, and family members for their assistance in guiding us. This project has improved our coding skills and we have learned a lot from it.</a:t>
            </a:r>
            <a:endParaRPr sz="1200">
              <a:solidFill>
                <a:schemeClr val="dk2"/>
              </a:solidFill>
              <a:latin typeface="Fira Code"/>
              <a:ea typeface="Fira Code"/>
              <a:cs typeface="Fira Code"/>
              <a:sym typeface="Fira Code"/>
            </a:endParaRPr>
          </a:p>
        </p:txBody>
      </p:sp>
      <p:grpSp>
        <p:nvGrpSpPr>
          <p:cNvPr id="2901" name="Google Shape;2901;p114"/>
          <p:cNvGrpSpPr/>
          <p:nvPr/>
        </p:nvGrpSpPr>
        <p:grpSpPr>
          <a:xfrm>
            <a:off x="5564657" y="979288"/>
            <a:ext cx="2552762" cy="1802966"/>
            <a:chOff x="4940950" y="1023666"/>
            <a:chExt cx="3234210" cy="2296772"/>
          </a:xfrm>
        </p:grpSpPr>
        <p:grpSp>
          <p:nvGrpSpPr>
            <p:cNvPr id="2902" name="Google Shape;2902;p114"/>
            <p:cNvGrpSpPr/>
            <p:nvPr/>
          </p:nvGrpSpPr>
          <p:grpSpPr>
            <a:xfrm>
              <a:off x="5636554" y="1406013"/>
              <a:ext cx="2224161" cy="1914425"/>
              <a:chOff x="5830225" y="1638050"/>
              <a:chExt cx="2593773" cy="2232566"/>
            </a:xfrm>
          </p:grpSpPr>
          <p:sp>
            <p:nvSpPr>
              <p:cNvPr id="2903" name="Google Shape;2903;p114"/>
              <p:cNvSpPr/>
              <p:nvPr/>
            </p:nvSpPr>
            <p:spPr>
              <a:xfrm>
                <a:off x="5830225" y="1638050"/>
                <a:ext cx="2593773" cy="1503400"/>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4"/>
              <p:cNvSpPr/>
              <p:nvPr/>
            </p:nvSpPr>
            <p:spPr>
              <a:xfrm>
                <a:off x="5899411" y="1700198"/>
                <a:ext cx="2455374" cy="1366738"/>
              </a:xfrm>
              <a:custGeom>
                <a:rect b="b" l="l" r="r" t="t"/>
                <a:pathLst>
                  <a:path extrusionOk="0" h="47194" w="84785">
                    <a:moveTo>
                      <a:pt x="1" y="0"/>
                    </a:moveTo>
                    <a:lnTo>
                      <a:pt x="1" y="47193"/>
                    </a:lnTo>
                    <a:lnTo>
                      <a:pt x="84785" y="47193"/>
                    </a:lnTo>
                    <a:lnTo>
                      <a:pt x="84785" y="0"/>
                    </a:ln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4"/>
              <p:cNvSpPr/>
              <p:nvPr/>
            </p:nvSpPr>
            <p:spPr>
              <a:xfrm>
                <a:off x="6738767" y="3827176"/>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4"/>
              <p:cNvSpPr/>
              <p:nvPr/>
            </p:nvSpPr>
            <p:spPr>
              <a:xfrm>
                <a:off x="6878530" y="3384595"/>
                <a:ext cx="497156" cy="147638"/>
              </a:xfrm>
              <a:custGeom>
                <a:rect b="b" l="l" r="r" t="t"/>
                <a:pathLst>
                  <a:path extrusionOk="0" h="5098" w="17167">
                    <a:moveTo>
                      <a:pt x="1" y="0"/>
                    </a:moveTo>
                    <a:lnTo>
                      <a:pt x="1" y="1156"/>
                    </a:lnTo>
                    <a:lnTo>
                      <a:pt x="17167" y="5097"/>
                    </a:lnTo>
                    <a:lnTo>
                      <a:pt x="171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4"/>
              <p:cNvSpPr/>
              <p:nvPr/>
            </p:nvSpPr>
            <p:spPr>
              <a:xfrm>
                <a:off x="6007752" y="1813287"/>
                <a:ext cx="790000" cy="555800"/>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4"/>
              <p:cNvSpPr/>
              <p:nvPr/>
            </p:nvSpPr>
            <p:spPr>
              <a:xfrm>
                <a:off x="6007752" y="2430831"/>
                <a:ext cx="1641713" cy="555916"/>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4"/>
              <p:cNvSpPr/>
              <p:nvPr/>
            </p:nvSpPr>
            <p:spPr>
              <a:xfrm>
                <a:off x="6859503" y="1813287"/>
                <a:ext cx="789971" cy="555800"/>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4"/>
              <p:cNvSpPr/>
              <p:nvPr/>
            </p:nvSpPr>
            <p:spPr>
              <a:xfrm>
                <a:off x="7728138" y="1813287"/>
                <a:ext cx="559247" cy="258120"/>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4"/>
              <p:cNvSpPr/>
              <p:nvPr/>
            </p:nvSpPr>
            <p:spPr>
              <a:xfrm>
                <a:off x="7728138" y="2131674"/>
                <a:ext cx="559247" cy="855073"/>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114"/>
            <p:cNvGrpSpPr/>
            <p:nvPr/>
          </p:nvGrpSpPr>
          <p:grpSpPr>
            <a:xfrm>
              <a:off x="7379767" y="1023666"/>
              <a:ext cx="795392" cy="626115"/>
              <a:chOff x="7542675" y="1392460"/>
              <a:chExt cx="879178" cy="692069"/>
            </a:xfrm>
          </p:grpSpPr>
          <p:sp>
            <p:nvSpPr>
              <p:cNvPr id="2915" name="Google Shape;2915;p114"/>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6" name="Google Shape;2916;p114"/>
              <p:cNvGrpSpPr/>
              <p:nvPr/>
            </p:nvGrpSpPr>
            <p:grpSpPr>
              <a:xfrm>
                <a:off x="7603656" y="1520706"/>
                <a:ext cx="657046" cy="305943"/>
                <a:chOff x="7603656" y="1520706"/>
                <a:chExt cx="657046" cy="305943"/>
              </a:xfrm>
            </p:grpSpPr>
            <p:sp>
              <p:nvSpPr>
                <p:cNvPr id="2917" name="Google Shape;2917;p114"/>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4"/>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4"/>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4"/>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1" name="Google Shape;2921;p114"/>
            <p:cNvGrpSpPr/>
            <p:nvPr/>
          </p:nvGrpSpPr>
          <p:grpSpPr>
            <a:xfrm>
              <a:off x="4940950" y="2809425"/>
              <a:ext cx="1355700" cy="262500"/>
              <a:chOff x="1884725" y="2724775"/>
              <a:chExt cx="1355700" cy="262500"/>
            </a:xfrm>
          </p:grpSpPr>
          <p:sp>
            <p:nvSpPr>
              <p:cNvPr id="2922" name="Google Shape;2922;p114"/>
              <p:cNvSpPr/>
              <p:nvPr/>
            </p:nvSpPr>
            <p:spPr>
              <a:xfrm>
                <a:off x="1884725" y="2724775"/>
                <a:ext cx="1355700" cy="262500"/>
              </a:xfrm>
              <a:prstGeom prst="roundRect">
                <a:avLst>
                  <a:gd fmla="val 23686" name="adj"/>
                </a:avLst>
              </a:prstGeom>
              <a:gradFill>
                <a:gsLst>
                  <a:gs pos="0">
                    <a:schemeClr val="lt1"/>
                  </a:gs>
                  <a:gs pos="100000">
                    <a:schemeClr val="dk2"/>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4"/>
              <p:cNvSpPr/>
              <p:nvPr/>
            </p:nvSpPr>
            <p:spPr>
              <a:xfrm>
                <a:off x="2176700" y="2836550"/>
                <a:ext cx="964615" cy="38924"/>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4"/>
              <p:cNvSpPr/>
              <p:nvPr/>
            </p:nvSpPr>
            <p:spPr>
              <a:xfrm>
                <a:off x="2176700" y="2831500"/>
                <a:ext cx="463839" cy="49025"/>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4"/>
              <p:cNvSpPr/>
              <p:nvPr/>
            </p:nvSpPr>
            <p:spPr>
              <a:xfrm>
                <a:off x="1983825" y="2792040"/>
                <a:ext cx="133214" cy="127937"/>
              </a:xfrm>
              <a:custGeom>
                <a:rect b="b" l="l" r="r" t="t"/>
                <a:pathLst>
                  <a:path extrusionOk="0" h="9140" w="9517">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114"/>
            <p:cNvGrpSpPr/>
            <p:nvPr/>
          </p:nvGrpSpPr>
          <p:grpSpPr>
            <a:xfrm>
              <a:off x="7343900" y="2825875"/>
              <a:ext cx="381600" cy="356700"/>
              <a:chOff x="1062200" y="3366813"/>
              <a:chExt cx="381600" cy="356700"/>
            </a:xfrm>
          </p:grpSpPr>
          <p:sp>
            <p:nvSpPr>
              <p:cNvPr id="2927" name="Google Shape;2927;p114"/>
              <p:cNvSpPr/>
              <p:nvPr/>
            </p:nvSpPr>
            <p:spPr>
              <a:xfrm>
                <a:off x="1062200" y="3366813"/>
                <a:ext cx="381600" cy="356700"/>
              </a:xfrm>
              <a:prstGeom prst="roundRect">
                <a:avLst>
                  <a:gd fmla="val 18293" name="adj"/>
                </a:avLst>
              </a:pr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8" name="Google Shape;2928;p114"/>
              <p:cNvGrpSpPr/>
              <p:nvPr/>
            </p:nvGrpSpPr>
            <p:grpSpPr>
              <a:xfrm>
                <a:off x="1138484" y="3433275"/>
                <a:ext cx="229200" cy="229200"/>
                <a:chOff x="955447" y="3891500"/>
                <a:chExt cx="229200" cy="229200"/>
              </a:xfrm>
            </p:grpSpPr>
            <p:sp>
              <p:nvSpPr>
                <p:cNvPr id="2929" name="Google Shape;2929;p114"/>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4"/>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1" name="Google Shape;2931;p114"/>
            <p:cNvGrpSpPr/>
            <p:nvPr/>
          </p:nvGrpSpPr>
          <p:grpSpPr>
            <a:xfrm>
              <a:off x="6106102" y="1883169"/>
              <a:ext cx="767672" cy="251306"/>
              <a:chOff x="6394925" y="2541508"/>
              <a:chExt cx="736800" cy="241200"/>
            </a:xfrm>
          </p:grpSpPr>
          <p:sp>
            <p:nvSpPr>
              <p:cNvPr id="2932" name="Google Shape;2932;p114"/>
              <p:cNvSpPr/>
              <p:nvPr/>
            </p:nvSpPr>
            <p:spPr>
              <a:xfrm rot="-5400000">
                <a:off x="6642725" y="2293708"/>
                <a:ext cx="241200" cy="736800"/>
              </a:xfrm>
              <a:prstGeom prst="roundRect">
                <a:avLst>
                  <a:gd fmla="val 7267" name="adj"/>
                </a:avLst>
              </a:pr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4"/>
              <p:cNvSpPr/>
              <p:nvPr/>
            </p:nvSpPr>
            <p:spPr>
              <a:xfrm rot="-5400000">
                <a:off x="6465199" y="2584700"/>
                <a:ext cx="152700" cy="154800"/>
              </a:xfrm>
              <a:prstGeom prst="roundRect">
                <a:avLst>
                  <a:gd fmla="val 7267"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4"/>
              <p:cNvSpPr/>
              <p:nvPr/>
            </p:nvSpPr>
            <p:spPr>
              <a:xfrm rot="-5400000">
                <a:off x="6686966" y="2584700"/>
                <a:ext cx="152700" cy="154800"/>
              </a:xfrm>
              <a:prstGeom prst="roundRect">
                <a:avLst>
                  <a:gd fmla="val 7267" name="adj"/>
                </a:avLst>
              </a:prstGeom>
              <a:gradFill>
                <a:gsLst>
                  <a:gs pos="0">
                    <a:srgbClr val="E57C85"/>
                  </a:gs>
                  <a:gs pos="100000">
                    <a:schemeClr val="accent6"/>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4"/>
              <p:cNvSpPr/>
              <p:nvPr/>
            </p:nvSpPr>
            <p:spPr>
              <a:xfrm rot="-5400000">
                <a:off x="6908732" y="2584700"/>
                <a:ext cx="152700" cy="154800"/>
              </a:xfrm>
              <a:prstGeom prst="roundRect">
                <a:avLst>
                  <a:gd fmla="val 7267" name="adj"/>
                </a:avLst>
              </a:prstGeom>
              <a:gradFill>
                <a:gsLst>
                  <a:gs pos="0">
                    <a:srgbClr val="80DFFF"/>
                  </a:gs>
                  <a:gs pos="100000">
                    <a:srgbClr val="318FFA">
                      <a:alpha val="71764"/>
                    </a:srgbClr>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6" name="Google Shape;2936;p114"/>
            <p:cNvGrpSpPr/>
            <p:nvPr/>
          </p:nvGrpSpPr>
          <p:grpSpPr>
            <a:xfrm>
              <a:off x="5636550" y="1023675"/>
              <a:ext cx="1558800" cy="263700"/>
              <a:chOff x="2282900" y="800475"/>
              <a:chExt cx="1558800" cy="263700"/>
            </a:xfrm>
          </p:grpSpPr>
          <p:sp>
            <p:nvSpPr>
              <p:cNvPr id="2937" name="Google Shape;2937;p114"/>
              <p:cNvSpPr/>
              <p:nvPr/>
            </p:nvSpPr>
            <p:spPr>
              <a:xfrm>
                <a:off x="2282900" y="800475"/>
                <a:ext cx="15588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4"/>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4"/>
              <p:cNvSpPr/>
              <p:nvPr/>
            </p:nvSpPr>
            <p:spPr>
              <a:xfrm>
                <a:off x="2629264" y="865783"/>
                <a:ext cx="11454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940" name="Google Shape;2940;p114">
            <a:hlinkClick action="ppaction://hlinkshowjump?jump=nextslide"/>
          </p:cNvPr>
          <p:cNvCxnSpPr/>
          <p:nvPr/>
        </p:nvCxnSpPr>
        <p:spPr>
          <a:xfrm>
            <a:off x="8255000" y="3999988"/>
            <a:ext cx="0" cy="7401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4" name="Shape 2944"/>
        <p:cNvGrpSpPr/>
        <p:nvPr/>
      </p:nvGrpSpPr>
      <p:grpSpPr>
        <a:xfrm>
          <a:off x="0" y="0"/>
          <a:ext cx="0" cy="0"/>
          <a:chOff x="0" y="0"/>
          <a:chExt cx="0" cy="0"/>
        </a:xfrm>
      </p:grpSpPr>
      <p:sp>
        <p:nvSpPr>
          <p:cNvPr id="2945" name="Google Shape;2945;p11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Thank You </a:t>
            </a:r>
            <a:endParaRPr sz="1000">
              <a:solidFill>
                <a:schemeClr val="dk2"/>
              </a:solidFill>
              <a:latin typeface="Oswald"/>
              <a:ea typeface="Oswald"/>
              <a:cs typeface="Oswald"/>
              <a:sym typeface="Oswald"/>
            </a:endParaRPr>
          </a:p>
        </p:txBody>
      </p:sp>
      <p:grpSp>
        <p:nvGrpSpPr>
          <p:cNvPr id="2946" name="Google Shape;2946;p115"/>
          <p:cNvGrpSpPr/>
          <p:nvPr/>
        </p:nvGrpSpPr>
        <p:grpSpPr>
          <a:xfrm>
            <a:off x="299286" y="189025"/>
            <a:ext cx="133205" cy="119344"/>
            <a:chOff x="222150" y="185025"/>
            <a:chExt cx="170100" cy="152400"/>
          </a:xfrm>
        </p:grpSpPr>
        <p:cxnSp>
          <p:nvCxnSpPr>
            <p:cNvPr id="2947" name="Google Shape;2947;p11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948" name="Google Shape;2948;p11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949" name="Google Shape;2949;p11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950" name="Google Shape;2950;p115"/>
          <p:cNvGrpSpPr/>
          <p:nvPr/>
        </p:nvGrpSpPr>
        <p:grpSpPr>
          <a:xfrm>
            <a:off x="286625" y="3999999"/>
            <a:ext cx="145867" cy="958251"/>
            <a:chOff x="286625" y="3923799"/>
            <a:chExt cx="145867" cy="958251"/>
          </a:xfrm>
        </p:grpSpPr>
        <p:sp>
          <p:nvSpPr>
            <p:cNvPr id="2951" name="Google Shape;2951;p11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2" name="Google Shape;2952;p115"/>
            <p:cNvGrpSpPr/>
            <p:nvPr/>
          </p:nvGrpSpPr>
          <p:grpSpPr>
            <a:xfrm>
              <a:off x="298112" y="4342643"/>
              <a:ext cx="110182" cy="126862"/>
              <a:chOff x="281100" y="2027800"/>
              <a:chExt cx="140700" cy="162000"/>
            </a:xfrm>
          </p:grpSpPr>
          <p:sp>
            <p:nvSpPr>
              <p:cNvPr id="2953" name="Google Shape;2953;p11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4" name="Google Shape;2954;p115"/>
              <p:cNvGrpSpPr/>
              <p:nvPr/>
            </p:nvGrpSpPr>
            <p:grpSpPr>
              <a:xfrm>
                <a:off x="308875" y="2088450"/>
                <a:ext cx="85200" cy="40700"/>
                <a:chOff x="308875" y="2087000"/>
                <a:chExt cx="85200" cy="40700"/>
              </a:xfrm>
            </p:grpSpPr>
            <p:cxnSp>
              <p:nvCxnSpPr>
                <p:cNvPr id="2955" name="Google Shape;2955;p11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956" name="Google Shape;2956;p11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957" name="Google Shape;2957;p115"/>
            <p:cNvGrpSpPr/>
            <p:nvPr/>
          </p:nvGrpSpPr>
          <p:grpSpPr>
            <a:xfrm>
              <a:off x="286625" y="3923799"/>
              <a:ext cx="133200" cy="133200"/>
              <a:chOff x="286625" y="3648899"/>
              <a:chExt cx="133200" cy="133200"/>
            </a:xfrm>
          </p:grpSpPr>
          <p:sp>
            <p:nvSpPr>
              <p:cNvPr id="2958" name="Google Shape;2958;p11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60" name="Google Shape;2960;p115"/>
          <p:cNvSpPr txBox="1"/>
          <p:nvPr>
            <p:ph type="title"/>
          </p:nvPr>
        </p:nvSpPr>
        <p:spPr>
          <a:xfrm>
            <a:off x="1342450" y="1242525"/>
            <a:ext cx="3427500" cy="265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 You For Listening</a:t>
            </a:r>
            <a:endParaRPr sz="6000"/>
          </a:p>
        </p:txBody>
      </p:sp>
      <p:sp>
        <p:nvSpPr>
          <p:cNvPr id="2961" name="Google Shape;2961;p115">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5">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grpSp>
        <p:nvGrpSpPr>
          <p:cNvPr id="2969" name="Google Shape;2969;p116"/>
          <p:cNvGrpSpPr/>
          <p:nvPr/>
        </p:nvGrpSpPr>
        <p:grpSpPr>
          <a:xfrm>
            <a:off x="299286" y="189025"/>
            <a:ext cx="133205" cy="119344"/>
            <a:chOff x="222150" y="185025"/>
            <a:chExt cx="170100" cy="152400"/>
          </a:xfrm>
        </p:grpSpPr>
        <p:cxnSp>
          <p:nvCxnSpPr>
            <p:cNvPr id="2970" name="Google Shape;2970;p11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971" name="Google Shape;2971;p11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972" name="Google Shape;2972;p11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973" name="Google Shape;2973;p116"/>
          <p:cNvGrpSpPr/>
          <p:nvPr/>
        </p:nvGrpSpPr>
        <p:grpSpPr>
          <a:xfrm>
            <a:off x="286625" y="3999999"/>
            <a:ext cx="145867" cy="958251"/>
            <a:chOff x="286625" y="3923799"/>
            <a:chExt cx="145867" cy="958251"/>
          </a:xfrm>
        </p:grpSpPr>
        <p:sp>
          <p:nvSpPr>
            <p:cNvPr id="2974" name="Google Shape;2974;p11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5" name="Google Shape;2975;p116"/>
            <p:cNvGrpSpPr/>
            <p:nvPr/>
          </p:nvGrpSpPr>
          <p:grpSpPr>
            <a:xfrm>
              <a:off x="298112" y="4342643"/>
              <a:ext cx="110182" cy="126862"/>
              <a:chOff x="281100" y="2027800"/>
              <a:chExt cx="140700" cy="162000"/>
            </a:xfrm>
          </p:grpSpPr>
          <p:sp>
            <p:nvSpPr>
              <p:cNvPr id="2976" name="Google Shape;2976;p11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116"/>
              <p:cNvGrpSpPr/>
              <p:nvPr/>
            </p:nvGrpSpPr>
            <p:grpSpPr>
              <a:xfrm>
                <a:off x="308875" y="2088450"/>
                <a:ext cx="85200" cy="40700"/>
                <a:chOff x="308875" y="2087000"/>
                <a:chExt cx="85200" cy="40700"/>
              </a:xfrm>
            </p:grpSpPr>
            <p:cxnSp>
              <p:nvCxnSpPr>
                <p:cNvPr id="2978" name="Google Shape;2978;p11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979" name="Google Shape;2979;p11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980" name="Google Shape;2980;p116"/>
            <p:cNvGrpSpPr/>
            <p:nvPr/>
          </p:nvGrpSpPr>
          <p:grpSpPr>
            <a:xfrm>
              <a:off x="286625" y="3923799"/>
              <a:ext cx="133200" cy="133200"/>
              <a:chOff x="286625" y="3648899"/>
              <a:chExt cx="133200" cy="133200"/>
            </a:xfrm>
          </p:grpSpPr>
          <p:sp>
            <p:nvSpPr>
              <p:cNvPr id="2981" name="Google Shape;2981;p11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83" name="Google Shape;2983;p11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116"/>
          <p:cNvGrpSpPr/>
          <p:nvPr/>
        </p:nvGrpSpPr>
        <p:grpSpPr>
          <a:xfrm>
            <a:off x="1027889" y="1725470"/>
            <a:ext cx="355101" cy="309636"/>
            <a:chOff x="490025" y="1357987"/>
            <a:chExt cx="409009" cy="356642"/>
          </a:xfrm>
        </p:grpSpPr>
        <p:sp>
          <p:nvSpPr>
            <p:cNvPr id="2985" name="Google Shape;2985;p116"/>
            <p:cNvSpPr/>
            <p:nvPr/>
          </p:nvSpPr>
          <p:spPr>
            <a:xfrm>
              <a:off x="677593"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6"/>
            <p:cNvSpPr/>
            <p:nvPr/>
          </p:nvSpPr>
          <p:spPr>
            <a:xfrm>
              <a:off x="490025" y="1444163"/>
              <a:ext cx="204193" cy="270465"/>
            </a:xfrm>
            <a:custGeom>
              <a:rect b="b" l="l" r="r" t="t"/>
              <a:pathLst>
                <a:path extrusionOk="0" h="9456" w="7139">
                  <a:moveTo>
                    <a:pt x="7138" y="1"/>
                  </a:moveTo>
                  <a:lnTo>
                    <a:pt x="0" y="464"/>
                  </a:lnTo>
                  <a:lnTo>
                    <a:pt x="0" y="9456"/>
                  </a:lnTo>
                  <a:lnTo>
                    <a:pt x="7138" y="9456"/>
                  </a:lnTo>
                  <a:lnTo>
                    <a:pt x="7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6"/>
            <p:cNvSpPr/>
            <p:nvPr/>
          </p:nvSpPr>
          <p:spPr>
            <a:xfrm>
              <a:off x="677593"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6"/>
            <p:cNvSpPr/>
            <p:nvPr/>
          </p:nvSpPr>
          <p:spPr>
            <a:xfrm>
              <a:off x="490025" y="1357987"/>
              <a:ext cx="204193" cy="99479"/>
            </a:xfrm>
            <a:custGeom>
              <a:rect b="b" l="l" r="r" t="t"/>
              <a:pathLst>
                <a:path extrusionOk="0" h="3478" w="7139">
                  <a:moveTo>
                    <a:pt x="0" y="1"/>
                  </a:moveTo>
                  <a:lnTo>
                    <a:pt x="0" y="3477"/>
                  </a:lnTo>
                  <a:lnTo>
                    <a:pt x="7138" y="3477"/>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6"/>
            <p:cNvSpPr/>
            <p:nvPr/>
          </p:nvSpPr>
          <p:spPr>
            <a:xfrm>
              <a:off x="528466" y="1397114"/>
              <a:ext cx="25227" cy="21881"/>
            </a:xfrm>
            <a:custGeom>
              <a:rect b="b" l="l" r="r" t="t"/>
              <a:pathLst>
                <a:path extrusionOk="0" h="765" w="882">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6"/>
            <p:cNvSpPr/>
            <p:nvPr/>
          </p:nvSpPr>
          <p:spPr>
            <a:xfrm>
              <a:off x="578175" y="1397114"/>
              <a:ext cx="27859" cy="21881"/>
            </a:xfrm>
            <a:custGeom>
              <a:rect b="b" l="l" r="r" t="t"/>
              <a:pathLst>
                <a:path extrusionOk="0" h="765" w="974">
                  <a:moveTo>
                    <a:pt x="1" y="0"/>
                  </a:moveTo>
                  <a:lnTo>
                    <a:pt x="1"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6"/>
            <p:cNvSpPr/>
            <p:nvPr/>
          </p:nvSpPr>
          <p:spPr>
            <a:xfrm>
              <a:off x="630544" y="1397114"/>
              <a:ext cx="25227" cy="21881"/>
            </a:xfrm>
            <a:custGeom>
              <a:rect b="b" l="l" r="r" t="t"/>
              <a:pathLst>
                <a:path extrusionOk="0" h="765" w="882">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6"/>
            <p:cNvSpPr/>
            <p:nvPr/>
          </p:nvSpPr>
          <p:spPr>
            <a:xfrm>
              <a:off x="677593" y="1534973"/>
              <a:ext cx="143871" cy="102111"/>
            </a:xfrm>
            <a:custGeom>
              <a:rect b="b" l="l" r="r" t="t"/>
              <a:pathLst>
                <a:path extrusionOk="0" h="3570" w="5030">
                  <a:moveTo>
                    <a:pt x="580" y="0"/>
                  </a:moveTo>
                  <a:lnTo>
                    <a:pt x="1" y="1831"/>
                  </a:lnTo>
                  <a:lnTo>
                    <a:pt x="580" y="3569"/>
                  </a:lnTo>
                  <a:lnTo>
                    <a:pt x="5030" y="3569"/>
                  </a:lnTo>
                  <a:lnTo>
                    <a:pt x="5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6"/>
            <p:cNvSpPr/>
            <p:nvPr/>
          </p:nvSpPr>
          <p:spPr>
            <a:xfrm>
              <a:off x="567564" y="1534973"/>
              <a:ext cx="126652" cy="102111"/>
            </a:xfrm>
            <a:custGeom>
              <a:rect b="b" l="l" r="r" t="t"/>
              <a:pathLst>
                <a:path extrusionOk="0" h="3570" w="4428">
                  <a:moveTo>
                    <a:pt x="1" y="0"/>
                  </a:moveTo>
                  <a:lnTo>
                    <a:pt x="1" y="3569"/>
                  </a:lnTo>
                  <a:lnTo>
                    <a:pt x="4427" y="3569"/>
                  </a:lnTo>
                  <a:lnTo>
                    <a:pt x="4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6"/>
            <p:cNvSpPr/>
            <p:nvPr/>
          </p:nvSpPr>
          <p:spPr>
            <a:xfrm>
              <a:off x="606004" y="1573414"/>
              <a:ext cx="24570" cy="25227"/>
            </a:xfrm>
            <a:custGeom>
              <a:rect b="b" l="l" r="r" t="t"/>
              <a:pathLst>
                <a:path extrusionOk="0" h="882" w="859">
                  <a:moveTo>
                    <a:pt x="1" y="1"/>
                  </a:moveTo>
                  <a:lnTo>
                    <a:pt x="1" y="881"/>
                  </a:lnTo>
                  <a:lnTo>
                    <a:pt x="858" y="881"/>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6"/>
            <p:cNvSpPr/>
            <p:nvPr/>
          </p:nvSpPr>
          <p:spPr>
            <a:xfrm>
              <a:off x="655742" y="1573414"/>
              <a:ext cx="24541" cy="25227"/>
            </a:xfrm>
            <a:custGeom>
              <a:rect b="b" l="l" r="r" t="t"/>
              <a:pathLst>
                <a:path extrusionOk="0" h="882" w="858">
                  <a:moveTo>
                    <a:pt x="0" y="1"/>
                  </a:moveTo>
                  <a:lnTo>
                    <a:pt x="0" y="881"/>
                  </a:lnTo>
                  <a:lnTo>
                    <a:pt x="858" y="881"/>
                  </a:lnTo>
                  <a:lnTo>
                    <a:pt x="8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6"/>
            <p:cNvSpPr/>
            <p:nvPr/>
          </p:nvSpPr>
          <p:spPr>
            <a:xfrm>
              <a:off x="708083" y="1573414"/>
              <a:ext cx="25227" cy="25227"/>
            </a:xfrm>
            <a:custGeom>
              <a:rect b="b" l="l" r="r" t="t"/>
              <a:pathLst>
                <a:path extrusionOk="0" h="882" w="882">
                  <a:moveTo>
                    <a:pt x="1" y="1"/>
                  </a:moveTo>
                  <a:lnTo>
                    <a:pt x="1" y="881"/>
                  </a:lnTo>
                  <a:lnTo>
                    <a:pt x="882" y="881"/>
                  </a:lnTo>
                  <a:lnTo>
                    <a:pt x="8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6"/>
            <p:cNvSpPr/>
            <p:nvPr/>
          </p:nvSpPr>
          <p:spPr>
            <a:xfrm>
              <a:off x="757820" y="1573414"/>
              <a:ext cx="25199" cy="25227"/>
            </a:xfrm>
            <a:custGeom>
              <a:rect b="b" l="l" r="r" t="t"/>
              <a:pathLst>
                <a:path extrusionOk="0" h="882" w="881">
                  <a:moveTo>
                    <a:pt x="0" y="1"/>
                  </a:moveTo>
                  <a:lnTo>
                    <a:pt x="0" y="881"/>
                  </a:lnTo>
                  <a:lnTo>
                    <a:pt x="881" y="881"/>
                  </a:lnTo>
                  <a:lnTo>
                    <a:pt x="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116"/>
          <p:cNvGrpSpPr/>
          <p:nvPr/>
        </p:nvGrpSpPr>
        <p:grpSpPr>
          <a:xfrm>
            <a:off x="1776020" y="1704189"/>
            <a:ext cx="355101" cy="352219"/>
            <a:chOff x="1351729" y="1333475"/>
            <a:chExt cx="409009" cy="405688"/>
          </a:xfrm>
        </p:grpSpPr>
        <p:sp>
          <p:nvSpPr>
            <p:cNvPr id="2999" name="Google Shape;2999;p116"/>
            <p:cNvSpPr/>
            <p:nvPr/>
          </p:nvSpPr>
          <p:spPr>
            <a:xfrm>
              <a:off x="1539297" y="1418965"/>
              <a:ext cx="196242" cy="234684"/>
            </a:xfrm>
            <a:custGeom>
              <a:rect b="b" l="l" r="r" t="t"/>
              <a:pathLst>
                <a:path extrusionOk="0" h="8205" w="6861">
                  <a:moveTo>
                    <a:pt x="1" y="1"/>
                  </a:moveTo>
                  <a:lnTo>
                    <a:pt x="1" y="8205"/>
                  </a:lnTo>
                  <a:lnTo>
                    <a:pt x="6860" y="7625"/>
                  </a:lnTo>
                  <a:lnTo>
                    <a:pt x="6860" y="48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6"/>
            <p:cNvSpPr/>
            <p:nvPr/>
          </p:nvSpPr>
          <p:spPr>
            <a:xfrm>
              <a:off x="1379558" y="1418965"/>
              <a:ext cx="176334" cy="234684"/>
            </a:xfrm>
            <a:custGeom>
              <a:rect b="b" l="l" r="r" t="t"/>
              <a:pathLst>
                <a:path extrusionOk="0" h="8205" w="6165">
                  <a:moveTo>
                    <a:pt x="6165" y="1"/>
                  </a:moveTo>
                  <a:lnTo>
                    <a:pt x="0" y="488"/>
                  </a:lnTo>
                  <a:lnTo>
                    <a:pt x="0" y="7625"/>
                  </a:lnTo>
                  <a:lnTo>
                    <a:pt x="6165" y="8205"/>
                  </a:lnTo>
                  <a:lnTo>
                    <a:pt x="6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6"/>
            <p:cNvSpPr/>
            <p:nvPr/>
          </p:nvSpPr>
          <p:spPr>
            <a:xfrm>
              <a:off x="1539297" y="1333475"/>
              <a:ext cx="221441" cy="99451"/>
            </a:xfrm>
            <a:custGeom>
              <a:rect b="b" l="l" r="r" t="t"/>
              <a:pathLst>
                <a:path extrusionOk="0" h="3477" w="7742">
                  <a:moveTo>
                    <a:pt x="580" y="0"/>
                  </a:moveTo>
                  <a:lnTo>
                    <a:pt x="1" y="1738"/>
                  </a:lnTo>
                  <a:lnTo>
                    <a:pt x="580" y="3477"/>
                  </a:lnTo>
                  <a:lnTo>
                    <a:pt x="7741" y="3477"/>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6"/>
            <p:cNvSpPr/>
            <p:nvPr/>
          </p:nvSpPr>
          <p:spPr>
            <a:xfrm>
              <a:off x="1539297" y="1485264"/>
              <a:ext cx="221441" cy="102111"/>
            </a:xfrm>
            <a:custGeom>
              <a:rect b="b" l="l" r="r" t="t"/>
              <a:pathLst>
                <a:path extrusionOk="0" h="3570" w="7742">
                  <a:moveTo>
                    <a:pt x="580" y="0"/>
                  </a:moveTo>
                  <a:lnTo>
                    <a:pt x="1" y="1738"/>
                  </a:lnTo>
                  <a:lnTo>
                    <a:pt x="580" y="3569"/>
                  </a:lnTo>
                  <a:lnTo>
                    <a:pt x="7741" y="3569"/>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6"/>
            <p:cNvSpPr/>
            <p:nvPr/>
          </p:nvSpPr>
          <p:spPr>
            <a:xfrm>
              <a:off x="1539297" y="1637053"/>
              <a:ext cx="221441" cy="102111"/>
            </a:xfrm>
            <a:custGeom>
              <a:rect b="b" l="l" r="r" t="t"/>
              <a:pathLst>
                <a:path extrusionOk="0" h="3570" w="7742">
                  <a:moveTo>
                    <a:pt x="580" y="0"/>
                  </a:moveTo>
                  <a:lnTo>
                    <a:pt x="1" y="1739"/>
                  </a:lnTo>
                  <a:lnTo>
                    <a:pt x="580" y="3569"/>
                  </a:lnTo>
                  <a:lnTo>
                    <a:pt x="7741" y="3569"/>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6"/>
            <p:cNvSpPr/>
            <p:nvPr/>
          </p:nvSpPr>
          <p:spPr>
            <a:xfrm>
              <a:off x="1351729" y="1333475"/>
              <a:ext cx="204165" cy="99451"/>
            </a:xfrm>
            <a:custGeom>
              <a:rect b="b" l="l" r="r" t="t"/>
              <a:pathLst>
                <a:path extrusionOk="0" h="3477" w="7138">
                  <a:moveTo>
                    <a:pt x="0" y="0"/>
                  </a:moveTo>
                  <a:lnTo>
                    <a:pt x="0" y="3477"/>
                  </a:lnTo>
                  <a:lnTo>
                    <a:pt x="7138" y="3477"/>
                  </a:lnTo>
                  <a:lnTo>
                    <a:pt x="71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6"/>
            <p:cNvSpPr/>
            <p:nvPr/>
          </p:nvSpPr>
          <p:spPr>
            <a:xfrm>
              <a:off x="1351729" y="1485264"/>
              <a:ext cx="204165" cy="102111"/>
            </a:xfrm>
            <a:custGeom>
              <a:rect b="b" l="l" r="r" t="t"/>
              <a:pathLst>
                <a:path extrusionOk="0" h="3570" w="7138">
                  <a:moveTo>
                    <a:pt x="0" y="0"/>
                  </a:moveTo>
                  <a:lnTo>
                    <a:pt x="0" y="3569"/>
                  </a:lnTo>
                  <a:lnTo>
                    <a:pt x="7138" y="3569"/>
                  </a:lnTo>
                  <a:lnTo>
                    <a:pt x="71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6"/>
            <p:cNvSpPr/>
            <p:nvPr/>
          </p:nvSpPr>
          <p:spPr>
            <a:xfrm>
              <a:off x="1351729" y="1637053"/>
              <a:ext cx="204165" cy="102111"/>
            </a:xfrm>
            <a:custGeom>
              <a:rect b="b" l="l" r="r" t="t"/>
              <a:pathLst>
                <a:path extrusionOk="0" h="3570" w="7138">
                  <a:moveTo>
                    <a:pt x="0" y="0"/>
                  </a:moveTo>
                  <a:lnTo>
                    <a:pt x="0" y="3569"/>
                  </a:lnTo>
                  <a:lnTo>
                    <a:pt x="7138" y="3569"/>
                  </a:lnTo>
                  <a:lnTo>
                    <a:pt x="71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6"/>
            <p:cNvSpPr/>
            <p:nvPr/>
          </p:nvSpPr>
          <p:spPr>
            <a:xfrm>
              <a:off x="1611544" y="1371916"/>
              <a:ext cx="110062" cy="22567"/>
            </a:xfrm>
            <a:custGeom>
              <a:rect b="b" l="l" r="r" t="t"/>
              <a:pathLst>
                <a:path extrusionOk="0" h="789" w="3848">
                  <a:moveTo>
                    <a:pt x="1" y="0"/>
                  </a:moveTo>
                  <a:lnTo>
                    <a:pt x="1" y="788"/>
                  </a:lnTo>
                  <a:lnTo>
                    <a:pt x="3848" y="788"/>
                  </a:lnTo>
                  <a:lnTo>
                    <a:pt x="3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6"/>
            <p:cNvSpPr/>
            <p:nvPr/>
          </p:nvSpPr>
          <p:spPr>
            <a:xfrm>
              <a:off x="1611544" y="1523704"/>
              <a:ext cx="110062" cy="25227"/>
            </a:xfrm>
            <a:custGeom>
              <a:rect b="b" l="l" r="r" t="t"/>
              <a:pathLst>
                <a:path extrusionOk="0" h="882" w="3848">
                  <a:moveTo>
                    <a:pt x="1" y="1"/>
                  </a:moveTo>
                  <a:lnTo>
                    <a:pt x="1" y="881"/>
                  </a:lnTo>
                  <a:lnTo>
                    <a:pt x="3848" y="881"/>
                  </a:lnTo>
                  <a:lnTo>
                    <a:pt x="38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6"/>
            <p:cNvSpPr/>
            <p:nvPr/>
          </p:nvSpPr>
          <p:spPr>
            <a:xfrm>
              <a:off x="1611544" y="1676151"/>
              <a:ext cx="110062" cy="24570"/>
            </a:xfrm>
            <a:custGeom>
              <a:rect b="b" l="l" r="r" t="t"/>
              <a:pathLst>
                <a:path extrusionOk="0" h="859" w="3848">
                  <a:moveTo>
                    <a:pt x="1" y="1"/>
                  </a:moveTo>
                  <a:lnTo>
                    <a:pt x="1" y="858"/>
                  </a:lnTo>
                  <a:lnTo>
                    <a:pt x="3848" y="858"/>
                  </a:lnTo>
                  <a:lnTo>
                    <a:pt x="38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6"/>
            <p:cNvSpPr/>
            <p:nvPr/>
          </p:nvSpPr>
          <p:spPr>
            <a:xfrm>
              <a:off x="1390169" y="1371916"/>
              <a:ext cx="25199" cy="22567"/>
            </a:xfrm>
            <a:custGeom>
              <a:rect b="b" l="l" r="r" t="t"/>
              <a:pathLst>
                <a:path extrusionOk="0" h="789" w="881">
                  <a:moveTo>
                    <a:pt x="0" y="0"/>
                  </a:moveTo>
                  <a:lnTo>
                    <a:pt x="0" y="788"/>
                  </a:lnTo>
                  <a:lnTo>
                    <a:pt x="881" y="788"/>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6"/>
            <p:cNvSpPr/>
            <p:nvPr/>
          </p:nvSpPr>
          <p:spPr>
            <a:xfrm>
              <a:off x="1439878" y="1371916"/>
              <a:ext cx="27859" cy="22567"/>
            </a:xfrm>
            <a:custGeom>
              <a:rect b="b" l="l" r="r" t="t"/>
              <a:pathLst>
                <a:path extrusionOk="0" h="789" w="974">
                  <a:moveTo>
                    <a:pt x="0" y="0"/>
                  </a:moveTo>
                  <a:lnTo>
                    <a:pt x="0" y="788"/>
                  </a:lnTo>
                  <a:lnTo>
                    <a:pt x="974" y="788"/>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6"/>
            <p:cNvSpPr/>
            <p:nvPr/>
          </p:nvSpPr>
          <p:spPr>
            <a:xfrm>
              <a:off x="1390169" y="1523704"/>
              <a:ext cx="25199" cy="25227"/>
            </a:xfrm>
            <a:custGeom>
              <a:rect b="b" l="l" r="r" t="t"/>
              <a:pathLst>
                <a:path extrusionOk="0" h="882" w="881">
                  <a:moveTo>
                    <a:pt x="0" y="1"/>
                  </a:moveTo>
                  <a:lnTo>
                    <a:pt x="0" y="881"/>
                  </a:lnTo>
                  <a:lnTo>
                    <a:pt x="881" y="881"/>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6"/>
            <p:cNvSpPr/>
            <p:nvPr/>
          </p:nvSpPr>
          <p:spPr>
            <a:xfrm>
              <a:off x="1439878" y="1523704"/>
              <a:ext cx="27859" cy="25227"/>
            </a:xfrm>
            <a:custGeom>
              <a:rect b="b" l="l" r="r" t="t"/>
              <a:pathLst>
                <a:path extrusionOk="0" h="882" w="974">
                  <a:moveTo>
                    <a:pt x="0" y="1"/>
                  </a:moveTo>
                  <a:lnTo>
                    <a:pt x="0" y="881"/>
                  </a:lnTo>
                  <a:lnTo>
                    <a:pt x="974" y="881"/>
                  </a:lnTo>
                  <a:lnTo>
                    <a:pt x="9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6"/>
            <p:cNvSpPr/>
            <p:nvPr/>
          </p:nvSpPr>
          <p:spPr>
            <a:xfrm>
              <a:off x="1390169" y="1676151"/>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6"/>
            <p:cNvSpPr/>
            <p:nvPr/>
          </p:nvSpPr>
          <p:spPr>
            <a:xfrm>
              <a:off x="1439878" y="1676151"/>
              <a:ext cx="27859" cy="24570"/>
            </a:xfrm>
            <a:custGeom>
              <a:rect b="b" l="l" r="r" t="t"/>
              <a:pathLst>
                <a:path extrusionOk="0" h="859" w="974">
                  <a:moveTo>
                    <a:pt x="0" y="1"/>
                  </a:moveTo>
                  <a:lnTo>
                    <a:pt x="0" y="858"/>
                  </a:lnTo>
                  <a:lnTo>
                    <a:pt x="974" y="858"/>
                  </a:lnTo>
                  <a:lnTo>
                    <a:pt x="9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116"/>
          <p:cNvGrpSpPr/>
          <p:nvPr/>
        </p:nvGrpSpPr>
        <p:grpSpPr>
          <a:xfrm>
            <a:off x="2524126" y="1704189"/>
            <a:ext cx="355099" cy="352218"/>
            <a:chOff x="2213404" y="1333475"/>
            <a:chExt cx="409006" cy="405688"/>
          </a:xfrm>
        </p:grpSpPr>
        <p:sp>
          <p:nvSpPr>
            <p:cNvPr id="3017" name="Google Shape;3017;p116"/>
            <p:cNvSpPr/>
            <p:nvPr/>
          </p:nvSpPr>
          <p:spPr>
            <a:xfrm>
              <a:off x="2469930" y="1643030"/>
              <a:ext cx="152480" cy="96133"/>
            </a:xfrm>
            <a:custGeom>
              <a:rect b="b" l="l" r="r" t="t"/>
              <a:pathLst>
                <a:path extrusionOk="0" h="3361" w="5331">
                  <a:moveTo>
                    <a:pt x="1" y="0"/>
                  </a:moveTo>
                  <a:lnTo>
                    <a:pt x="580" y="3360"/>
                  </a:lnTo>
                  <a:lnTo>
                    <a:pt x="5331" y="3360"/>
                  </a:lnTo>
                  <a:lnTo>
                    <a:pt x="5331" y="46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6"/>
            <p:cNvSpPr/>
            <p:nvPr/>
          </p:nvSpPr>
          <p:spPr>
            <a:xfrm>
              <a:off x="2334702" y="1643030"/>
              <a:ext cx="151822" cy="96133"/>
            </a:xfrm>
            <a:custGeom>
              <a:rect b="b" l="l" r="r" t="t"/>
              <a:pathLst>
                <a:path extrusionOk="0" h="3361" w="5308">
                  <a:moveTo>
                    <a:pt x="1" y="0"/>
                  </a:moveTo>
                  <a:lnTo>
                    <a:pt x="488" y="3360"/>
                  </a:lnTo>
                  <a:lnTo>
                    <a:pt x="5308" y="3360"/>
                  </a:lnTo>
                  <a:lnTo>
                    <a:pt x="5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6"/>
            <p:cNvSpPr/>
            <p:nvPr/>
          </p:nvSpPr>
          <p:spPr>
            <a:xfrm>
              <a:off x="2213404" y="1643030"/>
              <a:ext cx="135261" cy="96133"/>
            </a:xfrm>
            <a:custGeom>
              <a:rect b="b" l="l" r="r" t="t"/>
              <a:pathLst>
                <a:path extrusionOk="0" h="3361" w="4729">
                  <a:moveTo>
                    <a:pt x="4729" y="0"/>
                  </a:moveTo>
                  <a:lnTo>
                    <a:pt x="1" y="464"/>
                  </a:lnTo>
                  <a:lnTo>
                    <a:pt x="1" y="3360"/>
                  </a:lnTo>
                  <a:lnTo>
                    <a:pt x="4729" y="3360"/>
                  </a:lnTo>
                  <a:lnTo>
                    <a:pt x="4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6"/>
            <p:cNvSpPr/>
            <p:nvPr/>
          </p:nvSpPr>
          <p:spPr>
            <a:xfrm>
              <a:off x="2536228" y="1560171"/>
              <a:ext cx="86179" cy="96133"/>
            </a:xfrm>
            <a:custGeom>
              <a:rect b="b" l="l" r="r" t="t"/>
              <a:pathLst>
                <a:path extrusionOk="0" h="3361" w="3013">
                  <a:moveTo>
                    <a:pt x="0" y="0"/>
                  </a:moveTo>
                  <a:lnTo>
                    <a:pt x="579" y="3361"/>
                  </a:lnTo>
                  <a:lnTo>
                    <a:pt x="3013" y="3361"/>
                  </a:lnTo>
                  <a:lnTo>
                    <a:pt x="3013" y="58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6"/>
            <p:cNvSpPr/>
            <p:nvPr/>
          </p:nvSpPr>
          <p:spPr>
            <a:xfrm>
              <a:off x="2401001" y="1560171"/>
              <a:ext cx="151822" cy="96133"/>
            </a:xfrm>
            <a:custGeom>
              <a:rect b="b" l="l" r="r" t="t"/>
              <a:pathLst>
                <a:path extrusionOk="0" h="3361" w="5308">
                  <a:moveTo>
                    <a:pt x="0" y="0"/>
                  </a:moveTo>
                  <a:lnTo>
                    <a:pt x="580" y="3361"/>
                  </a:lnTo>
                  <a:lnTo>
                    <a:pt x="5307" y="3361"/>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6"/>
            <p:cNvSpPr/>
            <p:nvPr/>
          </p:nvSpPr>
          <p:spPr>
            <a:xfrm>
              <a:off x="2265773" y="1560171"/>
              <a:ext cx="151822" cy="96133"/>
            </a:xfrm>
            <a:custGeom>
              <a:rect b="b" l="l" r="r" t="t"/>
              <a:pathLst>
                <a:path extrusionOk="0" h="3361" w="5308">
                  <a:moveTo>
                    <a:pt x="1" y="0"/>
                  </a:moveTo>
                  <a:lnTo>
                    <a:pt x="580" y="3361"/>
                  </a:lnTo>
                  <a:lnTo>
                    <a:pt x="5308" y="3361"/>
                  </a:lnTo>
                  <a:lnTo>
                    <a:pt x="5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6"/>
            <p:cNvSpPr/>
            <p:nvPr/>
          </p:nvSpPr>
          <p:spPr>
            <a:xfrm>
              <a:off x="2213404" y="1560171"/>
              <a:ext cx="68961" cy="96133"/>
            </a:xfrm>
            <a:custGeom>
              <a:rect b="b" l="l" r="r" t="t"/>
              <a:pathLst>
                <a:path extrusionOk="0" h="3361" w="2411">
                  <a:moveTo>
                    <a:pt x="2411" y="0"/>
                  </a:moveTo>
                  <a:lnTo>
                    <a:pt x="1" y="580"/>
                  </a:lnTo>
                  <a:lnTo>
                    <a:pt x="1" y="3361"/>
                  </a:lnTo>
                  <a:lnTo>
                    <a:pt x="2411" y="3361"/>
                  </a:lnTo>
                  <a:lnTo>
                    <a:pt x="2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6"/>
            <p:cNvSpPr/>
            <p:nvPr/>
          </p:nvSpPr>
          <p:spPr>
            <a:xfrm>
              <a:off x="2469930" y="1479944"/>
              <a:ext cx="152480" cy="96819"/>
            </a:xfrm>
            <a:custGeom>
              <a:rect b="b" l="l" r="r" t="t"/>
              <a:pathLst>
                <a:path extrusionOk="0" h="3385" w="5331">
                  <a:moveTo>
                    <a:pt x="1" y="1"/>
                  </a:moveTo>
                  <a:lnTo>
                    <a:pt x="580" y="3385"/>
                  </a:lnTo>
                  <a:lnTo>
                    <a:pt x="5331" y="3385"/>
                  </a:lnTo>
                  <a:lnTo>
                    <a:pt x="5331" y="48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6"/>
            <p:cNvSpPr/>
            <p:nvPr/>
          </p:nvSpPr>
          <p:spPr>
            <a:xfrm>
              <a:off x="2334702" y="1479944"/>
              <a:ext cx="151822" cy="96819"/>
            </a:xfrm>
            <a:custGeom>
              <a:rect b="b" l="l" r="r" t="t"/>
              <a:pathLst>
                <a:path extrusionOk="0" h="3385" w="5308">
                  <a:moveTo>
                    <a:pt x="1" y="1"/>
                  </a:moveTo>
                  <a:lnTo>
                    <a:pt x="488" y="3385"/>
                  </a:lnTo>
                  <a:lnTo>
                    <a:pt x="5308" y="3385"/>
                  </a:lnTo>
                  <a:lnTo>
                    <a:pt x="53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6"/>
            <p:cNvSpPr/>
            <p:nvPr/>
          </p:nvSpPr>
          <p:spPr>
            <a:xfrm>
              <a:off x="2213404" y="1479944"/>
              <a:ext cx="135261" cy="96819"/>
            </a:xfrm>
            <a:custGeom>
              <a:rect b="b" l="l" r="r" t="t"/>
              <a:pathLst>
                <a:path extrusionOk="0" h="3385" w="4729">
                  <a:moveTo>
                    <a:pt x="4729" y="1"/>
                  </a:moveTo>
                  <a:lnTo>
                    <a:pt x="1" y="488"/>
                  </a:lnTo>
                  <a:lnTo>
                    <a:pt x="1" y="3385"/>
                  </a:lnTo>
                  <a:lnTo>
                    <a:pt x="4729" y="3385"/>
                  </a:lnTo>
                  <a:lnTo>
                    <a:pt x="47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6"/>
            <p:cNvSpPr/>
            <p:nvPr/>
          </p:nvSpPr>
          <p:spPr>
            <a:xfrm>
              <a:off x="2536228" y="1397114"/>
              <a:ext cx="86179" cy="96791"/>
            </a:xfrm>
            <a:custGeom>
              <a:rect b="b" l="l" r="r" t="t"/>
              <a:pathLst>
                <a:path extrusionOk="0" h="3384" w="3013">
                  <a:moveTo>
                    <a:pt x="0" y="0"/>
                  </a:moveTo>
                  <a:lnTo>
                    <a:pt x="579" y="3384"/>
                  </a:lnTo>
                  <a:lnTo>
                    <a:pt x="3013" y="3384"/>
                  </a:lnTo>
                  <a:lnTo>
                    <a:pt x="3013" y="57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6"/>
            <p:cNvSpPr/>
            <p:nvPr/>
          </p:nvSpPr>
          <p:spPr>
            <a:xfrm>
              <a:off x="2401001" y="1397114"/>
              <a:ext cx="151822" cy="96791"/>
            </a:xfrm>
            <a:custGeom>
              <a:rect b="b" l="l" r="r" t="t"/>
              <a:pathLst>
                <a:path extrusionOk="0" h="3384" w="5308">
                  <a:moveTo>
                    <a:pt x="0" y="0"/>
                  </a:moveTo>
                  <a:lnTo>
                    <a:pt x="580" y="3384"/>
                  </a:lnTo>
                  <a:lnTo>
                    <a:pt x="5307" y="3384"/>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6"/>
            <p:cNvSpPr/>
            <p:nvPr/>
          </p:nvSpPr>
          <p:spPr>
            <a:xfrm>
              <a:off x="2265773" y="1397114"/>
              <a:ext cx="151822" cy="96791"/>
            </a:xfrm>
            <a:custGeom>
              <a:rect b="b" l="l" r="r" t="t"/>
              <a:pathLst>
                <a:path extrusionOk="0" h="3384" w="5308">
                  <a:moveTo>
                    <a:pt x="1" y="0"/>
                  </a:moveTo>
                  <a:lnTo>
                    <a:pt x="580" y="3384"/>
                  </a:lnTo>
                  <a:lnTo>
                    <a:pt x="5308" y="3384"/>
                  </a:lnTo>
                  <a:lnTo>
                    <a:pt x="53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6"/>
            <p:cNvSpPr/>
            <p:nvPr/>
          </p:nvSpPr>
          <p:spPr>
            <a:xfrm>
              <a:off x="2213404" y="1397114"/>
              <a:ext cx="68961" cy="96791"/>
            </a:xfrm>
            <a:custGeom>
              <a:rect b="b" l="l" r="r" t="t"/>
              <a:pathLst>
                <a:path extrusionOk="0" h="3384" w="2411">
                  <a:moveTo>
                    <a:pt x="2411" y="0"/>
                  </a:moveTo>
                  <a:lnTo>
                    <a:pt x="1" y="579"/>
                  </a:lnTo>
                  <a:lnTo>
                    <a:pt x="1" y="3384"/>
                  </a:lnTo>
                  <a:lnTo>
                    <a:pt x="2411" y="3384"/>
                  </a:lnTo>
                  <a:lnTo>
                    <a:pt x="24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6"/>
            <p:cNvSpPr/>
            <p:nvPr/>
          </p:nvSpPr>
          <p:spPr>
            <a:xfrm>
              <a:off x="2469930" y="1333475"/>
              <a:ext cx="152480" cy="80230"/>
            </a:xfrm>
            <a:custGeom>
              <a:rect b="b" l="l" r="r" t="t"/>
              <a:pathLst>
                <a:path extrusionOk="0" h="2805" w="5331">
                  <a:moveTo>
                    <a:pt x="580" y="0"/>
                  </a:moveTo>
                  <a:lnTo>
                    <a:pt x="1" y="1344"/>
                  </a:lnTo>
                  <a:lnTo>
                    <a:pt x="580" y="2804"/>
                  </a:lnTo>
                  <a:lnTo>
                    <a:pt x="5331" y="2804"/>
                  </a:lnTo>
                  <a:lnTo>
                    <a:pt x="53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6"/>
            <p:cNvSpPr/>
            <p:nvPr/>
          </p:nvSpPr>
          <p:spPr>
            <a:xfrm>
              <a:off x="2334702" y="1333475"/>
              <a:ext cx="151822" cy="80230"/>
            </a:xfrm>
            <a:custGeom>
              <a:rect b="b" l="l" r="r" t="t"/>
              <a:pathLst>
                <a:path extrusionOk="0" h="2805" w="5308">
                  <a:moveTo>
                    <a:pt x="488" y="0"/>
                  </a:moveTo>
                  <a:lnTo>
                    <a:pt x="1" y="1344"/>
                  </a:lnTo>
                  <a:lnTo>
                    <a:pt x="488" y="2804"/>
                  </a:lnTo>
                  <a:lnTo>
                    <a:pt x="5308" y="2804"/>
                  </a:lnTo>
                  <a:lnTo>
                    <a:pt x="53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6"/>
            <p:cNvSpPr/>
            <p:nvPr/>
          </p:nvSpPr>
          <p:spPr>
            <a:xfrm>
              <a:off x="2213404" y="1333475"/>
              <a:ext cx="135261" cy="80230"/>
            </a:xfrm>
            <a:custGeom>
              <a:rect b="b" l="l" r="r" t="t"/>
              <a:pathLst>
                <a:path extrusionOk="0" h="2805" w="4729">
                  <a:moveTo>
                    <a:pt x="1" y="0"/>
                  </a:moveTo>
                  <a:lnTo>
                    <a:pt x="1" y="2804"/>
                  </a:lnTo>
                  <a:lnTo>
                    <a:pt x="4729" y="2804"/>
                  </a:lnTo>
                  <a:lnTo>
                    <a:pt x="47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4" name="Google Shape;3034;p116"/>
          <p:cNvGrpSpPr/>
          <p:nvPr/>
        </p:nvGrpSpPr>
        <p:grpSpPr>
          <a:xfrm>
            <a:off x="3272139" y="1728431"/>
            <a:ext cx="355080" cy="304484"/>
            <a:chOff x="3159447" y="1439568"/>
            <a:chExt cx="385957" cy="330924"/>
          </a:xfrm>
        </p:grpSpPr>
        <p:sp>
          <p:nvSpPr>
            <p:cNvPr id="3035" name="Google Shape;3035;p116"/>
            <p:cNvSpPr/>
            <p:nvPr/>
          </p:nvSpPr>
          <p:spPr>
            <a:xfrm>
              <a:off x="3336474" y="1439568"/>
              <a:ext cx="208930" cy="221453"/>
            </a:xfrm>
            <a:custGeom>
              <a:rect b="b" l="l" r="r" t="t"/>
              <a:pathLst>
                <a:path extrusionOk="0" h="8205" w="7741">
                  <a:moveTo>
                    <a:pt x="579" y="1"/>
                  </a:moveTo>
                  <a:lnTo>
                    <a:pt x="0" y="8205"/>
                  </a:lnTo>
                  <a:lnTo>
                    <a:pt x="7741" y="7718"/>
                  </a:lnTo>
                  <a:lnTo>
                    <a:pt x="7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6"/>
            <p:cNvSpPr/>
            <p:nvPr/>
          </p:nvSpPr>
          <p:spPr>
            <a:xfrm>
              <a:off x="3159447" y="1439568"/>
              <a:ext cx="192682" cy="221453"/>
            </a:xfrm>
            <a:custGeom>
              <a:rect b="b" l="l" r="r" t="t"/>
              <a:pathLst>
                <a:path extrusionOk="0" h="8205" w="7139">
                  <a:moveTo>
                    <a:pt x="1" y="1"/>
                  </a:moveTo>
                  <a:lnTo>
                    <a:pt x="1" y="7718"/>
                  </a:lnTo>
                  <a:lnTo>
                    <a:pt x="7138" y="8205"/>
                  </a:lnTo>
                  <a:lnTo>
                    <a:pt x="7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6"/>
            <p:cNvSpPr/>
            <p:nvPr/>
          </p:nvSpPr>
          <p:spPr>
            <a:xfrm>
              <a:off x="3336474" y="1694785"/>
              <a:ext cx="78190" cy="62563"/>
            </a:xfrm>
            <a:custGeom>
              <a:rect b="b" l="l" r="r" t="t"/>
              <a:pathLst>
                <a:path extrusionOk="0" h="2318" w="2897">
                  <a:moveTo>
                    <a:pt x="0" y="0"/>
                  </a:moveTo>
                  <a:lnTo>
                    <a:pt x="579" y="2318"/>
                  </a:lnTo>
                  <a:lnTo>
                    <a:pt x="2897" y="2318"/>
                  </a:lnTo>
                  <a:lnTo>
                    <a:pt x="2897" y="5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6"/>
            <p:cNvSpPr/>
            <p:nvPr/>
          </p:nvSpPr>
          <p:spPr>
            <a:xfrm>
              <a:off x="3289538" y="1694785"/>
              <a:ext cx="62590" cy="62563"/>
            </a:xfrm>
            <a:custGeom>
              <a:rect b="b" l="l" r="r" t="t"/>
              <a:pathLst>
                <a:path extrusionOk="0" h="2318" w="2319">
                  <a:moveTo>
                    <a:pt x="2318" y="0"/>
                  </a:moveTo>
                  <a:lnTo>
                    <a:pt x="1" y="579"/>
                  </a:lnTo>
                  <a:lnTo>
                    <a:pt x="1" y="2318"/>
                  </a:lnTo>
                  <a:lnTo>
                    <a:pt x="2318" y="2318"/>
                  </a:lnTo>
                  <a:lnTo>
                    <a:pt x="23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6"/>
            <p:cNvSpPr/>
            <p:nvPr/>
          </p:nvSpPr>
          <p:spPr>
            <a:xfrm>
              <a:off x="3344598" y="1746687"/>
              <a:ext cx="106988" cy="23805"/>
            </a:xfrm>
            <a:custGeom>
              <a:rect b="b" l="l" r="r" t="t"/>
              <a:pathLst>
                <a:path extrusionOk="0" h="882" w="3964">
                  <a:moveTo>
                    <a:pt x="278" y="1"/>
                  </a:moveTo>
                  <a:lnTo>
                    <a:pt x="0" y="395"/>
                  </a:lnTo>
                  <a:lnTo>
                    <a:pt x="278" y="881"/>
                  </a:lnTo>
                  <a:lnTo>
                    <a:pt x="3963" y="881"/>
                  </a:lnTo>
                  <a:lnTo>
                    <a:pt x="3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6"/>
            <p:cNvSpPr/>
            <p:nvPr/>
          </p:nvSpPr>
          <p:spPr>
            <a:xfrm>
              <a:off x="3253264" y="1746687"/>
              <a:ext cx="98864" cy="23805"/>
            </a:xfrm>
            <a:custGeom>
              <a:rect b="b" l="l" r="r" t="t"/>
              <a:pathLst>
                <a:path extrusionOk="0" h="882" w="3663">
                  <a:moveTo>
                    <a:pt x="1" y="1"/>
                  </a:moveTo>
                  <a:lnTo>
                    <a:pt x="1" y="881"/>
                  </a:lnTo>
                  <a:lnTo>
                    <a:pt x="3662" y="881"/>
                  </a:lnTo>
                  <a:lnTo>
                    <a:pt x="3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6"/>
            <p:cNvSpPr/>
            <p:nvPr/>
          </p:nvSpPr>
          <p:spPr>
            <a:xfrm>
              <a:off x="3336474" y="1647850"/>
              <a:ext cx="208930" cy="62590"/>
            </a:xfrm>
            <a:custGeom>
              <a:rect b="b" l="l" r="r" t="t"/>
              <a:pathLst>
                <a:path extrusionOk="0" h="2319" w="7741">
                  <a:moveTo>
                    <a:pt x="579" y="1"/>
                  </a:moveTo>
                  <a:lnTo>
                    <a:pt x="0" y="1160"/>
                  </a:lnTo>
                  <a:lnTo>
                    <a:pt x="579" y="2318"/>
                  </a:lnTo>
                  <a:lnTo>
                    <a:pt x="7741" y="2318"/>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6"/>
            <p:cNvSpPr/>
            <p:nvPr/>
          </p:nvSpPr>
          <p:spPr>
            <a:xfrm>
              <a:off x="3159447" y="1647850"/>
              <a:ext cx="192682" cy="62590"/>
            </a:xfrm>
            <a:custGeom>
              <a:rect b="b" l="l" r="r" t="t"/>
              <a:pathLst>
                <a:path extrusionOk="0" h="2319" w="7139">
                  <a:moveTo>
                    <a:pt x="1" y="1"/>
                  </a:moveTo>
                  <a:lnTo>
                    <a:pt x="1" y="2318"/>
                  </a:lnTo>
                  <a:lnTo>
                    <a:pt x="7138" y="2318"/>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6"/>
            <p:cNvSpPr/>
            <p:nvPr/>
          </p:nvSpPr>
          <p:spPr>
            <a:xfrm>
              <a:off x="3365245" y="1533385"/>
              <a:ext cx="143263" cy="23184"/>
            </a:xfrm>
            <a:custGeom>
              <a:rect b="b" l="l" r="r" t="t"/>
              <a:pathLst>
                <a:path extrusionOk="0" h="859" w="5308">
                  <a:moveTo>
                    <a:pt x="0" y="1"/>
                  </a:moveTo>
                  <a:lnTo>
                    <a:pt x="0" y="858"/>
                  </a:lnTo>
                  <a:lnTo>
                    <a:pt x="5307" y="858"/>
                  </a:lnTo>
                  <a:lnTo>
                    <a:pt x="53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6"/>
            <p:cNvSpPr/>
            <p:nvPr/>
          </p:nvSpPr>
          <p:spPr>
            <a:xfrm>
              <a:off x="3195721" y="1533385"/>
              <a:ext cx="143263" cy="23184"/>
            </a:xfrm>
            <a:custGeom>
              <a:rect b="b" l="l" r="r" t="t"/>
              <a:pathLst>
                <a:path extrusionOk="0" h="859" w="5308">
                  <a:moveTo>
                    <a:pt x="1" y="1"/>
                  </a:moveTo>
                  <a:lnTo>
                    <a:pt x="1" y="858"/>
                  </a:lnTo>
                  <a:lnTo>
                    <a:pt x="5308" y="858"/>
                  </a:lnTo>
                  <a:lnTo>
                    <a:pt x="5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6"/>
            <p:cNvSpPr/>
            <p:nvPr/>
          </p:nvSpPr>
          <p:spPr>
            <a:xfrm>
              <a:off x="3195721" y="1486476"/>
              <a:ext cx="46936" cy="23184"/>
            </a:xfrm>
            <a:custGeom>
              <a:rect b="b" l="l" r="r" t="t"/>
              <a:pathLst>
                <a:path extrusionOk="0" h="859" w="1739">
                  <a:moveTo>
                    <a:pt x="1" y="1"/>
                  </a:moveTo>
                  <a:lnTo>
                    <a:pt x="1" y="858"/>
                  </a:lnTo>
                  <a:lnTo>
                    <a:pt x="1739" y="858"/>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6"/>
            <p:cNvSpPr/>
            <p:nvPr/>
          </p:nvSpPr>
          <p:spPr>
            <a:xfrm>
              <a:off x="3461573" y="1486476"/>
              <a:ext cx="46936" cy="23184"/>
            </a:xfrm>
            <a:custGeom>
              <a:rect b="b" l="l" r="r" t="t"/>
              <a:pathLst>
                <a:path extrusionOk="0" h="859" w="1739">
                  <a:moveTo>
                    <a:pt x="0" y="1"/>
                  </a:moveTo>
                  <a:lnTo>
                    <a:pt x="0" y="858"/>
                  </a:lnTo>
                  <a:lnTo>
                    <a:pt x="1738" y="858"/>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6"/>
            <p:cNvSpPr/>
            <p:nvPr/>
          </p:nvSpPr>
          <p:spPr>
            <a:xfrm>
              <a:off x="3195721" y="1582804"/>
              <a:ext cx="46936" cy="20674"/>
            </a:xfrm>
            <a:custGeom>
              <a:rect b="b" l="l" r="r" t="t"/>
              <a:pathLst>
                <a:path extrusionOk="0" h="766" w="1739">
                  <a:moveTo>
                    <a:pt x="1" y="1"/>
                  </a:moveTo>
                  <a:lnTo>
                    <a:pt x="1" y="765"/>
                  </a:lnTo>
                  <a:lnTo>
                    <a:pt x="1739" y="765"/>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6"/>
            <p:cNvSpPr/>
            <p:nvPr/>
          </p:nvSpPr>
          <p:spPr>
            <a:xfrm>
              <a:off x="3461573" y="1582804"/>
              <a:ext cx="46936" cy="20674"/>
            </a:xfrm>
            <a:custGeom>
              <a:rect b="b" l="l" r="r" t="t"/>
              <a:pathLst>
                <a:path extrusionOk="0" h="766" w="1739">
                  <a:moveTo>
                    <a:pt x="0" y="1"/>
                  </a:moveTo>
                  <a:lnTo>
                    <a:pt x="0" y="765"/>
                  </a:lnTo>
                  <a:lnTo>
                    <a:pt x="1738" y="765"/>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6"/>
            <p:cNvSpPr/>
            <p:nvPr/>
          </p:nvSpPr>
          <p:spPr>
            <a:xfrm>
              <a:off x="3344598" y="1486476"/>
              <a:ext cx="91334" cy="23184"/>
            </a:xfrm>
            <a:custGeom>
              <a:rect b="b" l="l" r="r" t="t"/>
              <a:pathLst>
                <a:path extrusionOk="0" h="859" w="3384">
                  <a:moveTo>
                    <a:pt x="278" y="1"/>
                  </a:moveTo>
                  <a:lnTo>
                    <a:pt x="0" y="372"/>
                  </a:lnTo>
                  <a:lnTo>
                    <a:pt x="278" y="858"/>
                  </a:lnTo>
                  <a:lnTo>
                    <a:pt x="3384" y="858"/>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6"/>
            <p:cNvSpPr/>
            <p:nvPr/>
          </p:nvSpPr>
          <p:spPr>
            <a:xfrm>
              <a:off x="3344598" y="1582804"/>
              <a:ext cx="91334" cy="20674"/>
            </a:xfrm>
            <a:custGeom>
              <a:rect b="b" l="l" r="r" t="t"/>
              <a:pathLst>
                <a:path extrusionOk="0" h="766" w="3384">
                  <a:moveTo>
                    <a:pt x="278" y="1"/>
                  </a:moveTo>
                  <a:lnTo>
                    <a:pt x="0" y="372"/>
                  </a:lnTo>
                  <a:lnTo>
                    <a:pt x="278" y="765"/>
                  </a:lnTo>
                  <a:lnTo>
                    <a:pt x="3384" y="765"/>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6"/>
            <p:cNvSpPr/>
            <p:nvPr/>
          </p:nvSpPr>
          <p:spPr>
            <a:xfrm>
              <a:off x="3268918" y="1486476"/>
              <a:ext cx="83210" cy="23184"/>
            </a:xfrm>
            <a:custGeom>
              <a:rect b="b" l="l" r="r" t="t"/>
              <a:pathLst>
                <a:path extrusionOk="0" h="859" w="3083">
                  <a:moveTo>
                    <a:pt x="0" y="1"/>
                  </a:moveTo>
                  <a:lnTo>
                    <a:pt x="0" y="858"/>
                  </a:lnTo>
                  <a:lnTo>
                    <a:pt x="3082" y="858"/>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6"/>
            <p:cNvSpPr/>
            <p:nvPr/>
          </p:nvSpPr>
          <p:spPr>
            <a:xfrm>
              <a:off x="3268918" y="1582804"/>
              <a:ext cx="83210" cy="20674"/>
            </a:xfrm>
            <a:custGeom>
              <a:rect b="b" l="l" r="r" t="t"/>
              <a:pathLst>
                <a:path extrusionOk="0" h="766" w="3083">
                  <a:moveTo>
                    <a:pt x="0" y="1"/>
                  </a:moveTo>
                  <a:lnTo>
                    <a:pt x="0" y="765"/>
                  </a:lnTo>
                  <a:lnTo>
                    <a:pt x="3082" y="765"/>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116"/>
          <p:cNvGrpSpPr/>
          <p:nvPr/>
        </p:nvGrpSpPr>
        <p:grpSpPr>
          <a:xfrm>
            <a:off x="4020388" y="1704189"/>
            <a:ext cx="251501" cy="352224"/>
            <a:chOff x="3936811" y="1333475"/>
            <a:chExt cx="289681" cy="405694"/>
          </a:xfrm>
        </p:grpSpPr>
        <p:sp>
          <p:nvSpPr>
            <p:cNvPr id="3054" name="Google Shape;3054;p116"/>
            <p:cNvSpPr/>
            <p:nvPr/>
          </p:nvSpPr>
          <p:spPr>
            <a:xfrm>
              <a:off x="4074670" y="1333475"/>
              <a:ext cx="105429" cy="193582"/>
            </a:xfrm>
            <a:custGeom>
              <a:rect b="b" l="l" r="r" t="t"/>
              <a:pathLst>
                <a:path extrusionOk="0" h="6768" w="3686">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6"/>
            <p:cNvSpPr/>
            <p:nvPr/>
          </p:nvSpPr>
          <p:spPr>
            <a:xfrm>
              <a:off x="3986520" y="1333475"/>
              <a:ext cx="96791" cy="193582"/>
            </a:xfrm>
            <a:custGeom>
              <a:rect b="b" l="l" r="r" t="t"/>
              <a:pathLst>
                <a:path extrusionOk="0" h="6768" w="3384">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6"/>
            <p:cNvSpPr/>
            <p:nvPr/>
          </p:nvSpPr>
          <p:spPr>
            <a:xfrm>
              <a:off x="4066719" y="1449455"/>
              <a:ext cx="159774" cy="289715"/>
            </a:xfrm>
            <a:custGeom>
              <a:rect b="b" l="l" r="r" t="t"/>
              <a:pathLst>
                <a:path extrusionOk="0" h="10129" w="5586">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6"/>
            <p:cNvSpPr/>
            <p:nvPr/>
          </p:nvSpPr>
          <p:spPr>
            <a:xfrm>
              <a:off x="3936811" y="1449455"/>
              <a:ext cx="146502" cy="289715"/>
            </a:xfrm>
            <a:custGeom>
              <a:rect b="b" l="l" r="r" t="t"/>
              <a:pathLst>
                <a:path extrusionOk="0" h="10129" w="5122">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6"/>
            <p:cNvSpPr/>
            <p:nvPr/>
          </p:nvSpPr>
          <p:spPr>
            <a:xfrm>
              <a:off x="4066719" y="1487924"/>
              <a:ext cx="121332" cy="212803"/>
            </a:xfrm>
            <a:custGeom>
              <a:rect b="b" l="l" r="r" t="t"/>
              <a:pathLst>
                <a:path extrusionOk="0" h="7440" w="4242">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6"/>
            <p:cNvSpPr/>
            <p:nvPr/>
          </p:nvSpPr>
          <p:spPr>
            <a:xfrm>
              <a:off x="3977911" y="1487924"/>
              <a:ext cx="105400" cy="212803"/>
            </a:xfrm>
            <a:custGeom>
              <a:rect b="b" l="l" r="r" t="t"/>
              <a:pathLst>
                <a:path extrusionOk="0" h="7440" w="3685">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6"/>
            <p:cNvSpPr/>
            <p:nvPr/>
          </p:nvSpPr>
          <p:spPr>
            <a:xfrm>
              <a:off x="4069378" y="1598612"/>
              <a:ext cx="24541" cy="44448"/>
            </a:xfrm>
            <a:custGeom>
              <a:rect b="b" l="l" r="r" t="t"/>
              <a:pathLst>
                <a:path extrusionOk="0" h="1554" w="858">
                  <a:moveTo>
                    <a:pt x="0" y="0"/>
                  </a:moveTo>
                  <a:lnTo>
                    <a:pt x="0" y="1553"/>
                  </a:lnTo>
                  <a:lnTo>
                    <a:pt x="858" y="1553"/>
                  </a:lnTo>
                  <a:lnTo>
                    <a:pt x="8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6"/>
            <p:cNvSpPr/>
            <p:nvPr/>
          </p:nvSpPr>
          <p:spPr>
            <a:xfrm>
              <a:off x="4066719" y="1546242"/>
              <a:ext cx="49740" cy="66301"/>
            </a:xfrm>
            <a:custGeom>
              <a:rect b="b" l="l" r="r" t="t"/>
              <a:pathLst>
                <a:path extrusionOk="0" h="2318" w="1739">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6"/>
            <p:cNvSpPr/>
            <p:nvPr/>
          </p:nvSpPr>
          <p:spPr>
            <a:xfrm>
              <a:off x="4050158" y="1546242"/>
              <a:ext cx="33150" cy="66301"/>
            </a:xfrm>
            <a:custGeom>
              <a:rect b="b" l="l" r="r" t="t"/>
              <a:pathLst>
                <a:path extrusionOk="0" h="2318" w="1159">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116"/>
          <p:cNvGrpSpPr/>
          <p:nvPr/>
        </p:nvGrpSpPr>
        <p:grpSpPr>
          <a:xfrm>
            <a:off x="4768494" y="1704189"/>
            <a:ext cx="349936" cy="349913"/>
            <a:chOff x="4798486" y="1333475"/>
            <a:chExt cx="403059" cy="403033"/>
          </a:xfrm>
        </p:grpSpPr>
        <p:sp>
          <p:nvSpPr>
            <p:cNvPr id="3064" name="Google Shape;3064;p116"/>
            <p:cNvSpPr/>
            <p:nvPr/>
          </p:nvSpPr>
          <p:spPr>
            <a:xfrm>
              <a:off x="4986083" y="1333475"/>
              <a:ext cx="102111" cy="232023"/>
            </a:xfrm>
            <a:custGeom>
              <a:rect b="b" l="l" r="r" t="t"/>
              <a:pathLst>
                <a:path extrusionOk="0" h="8112" w="3570">
                  <a:moveTo>
                    <a:pt x="487" y="0"/>
                  </a:moveTo>
                  <a:lnTo>
                    <a:pt x="1" y="4056"/>
                  </a:lnTo>
                  <a:lnTo>
                    <a:pt x="487" y="8112"/>
                  </a:lnTo>
                  <a:lnTo>
                    <a:pt x="1947" y="8112"/>
                  </a:lnTo>
                  <a:lnTo>
                    <a:pt x="1947" y="3477"/>
                  </a:lnTo>
                  <a:lnTo>
                    <a:pt x="3570" y="3477"/>
                  </a:lnTo>
                  <a:lnTo>
                    <a:pt x="4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6"/>
            <p:cNvSpPr/>
            <p:nvPr/>
          </p:nvSpPr>
          <p:spPr>
            <a:xfrm>
              <a:off x="4914493" y="1333475"/>
              <a:ext cx="85550" cy="232023"/>
            </a:xfrm>
            <a:custGeom>
              <a:rect b="b" l="l" r="r" t="t"/>
              <a:pathLst>
                <a:path extrusionOk="0" h="8112" w="2991">
                  <a:moveTo>
                    <a:pt x="2990" y="0"/>
                  </a:moveTo>
                  <a:lnTo>
                    <a:pt x="1" y="3477"/>
                  </a:lnTo>
                  <a:lnTo>
                    <a:pt x="1553" y="3477"/>
                  </a:lnTo>
                  <a:lnTo>
                    <a:pt x="1553" y="8112"/>
                  </a:lnTo>
                  <a:lnTo>
                    <a:pt x="2990" y="8112"/>
                  </a:lnTo>
                  <a:lnTo>
                    <a:pt x="2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6"/>
            <p:cNvSpPr/>
            <p:nvPr/>
          </p:nvSpPr>
          <p:spPr>
            <a:xfrm>
              <a:off x="4986083" y="1513093"/>
              <a:ext cx="215463" cy="223414"/>
            </a:xfrm>
            <a:custGeom>
              <a:rect b="b" l="l" r="r" t="t"/>
              <a:pathLst>
                <a:path extrusionOk="0" h="7811" w="7533">
                  <a:moveTo>
                    <a:pt x="487" y="1"/>
                  </a:moveTo>
                  <a:lnTo>
                    <a:pt x="1" y="4242"/>
                  </a:lnTo>
                  <a:lnTo>
                    <a:pt x="487" y="7811"/>
                  </a:lnTo>
                  <a:lnTo>
                    <a:pt x="5308" y="7811"/>
                  </a:lnTo>
                  <a:cubicBezTo>
                    <a:pt x="6582" y="7811"/>
                    <a:pt x="7533" y="6861"/>
                    <a:pt x="7533" y="5586"/>
                  </a:cubicBezTo>
                  <a:cubicBezTo>
                    <a:pt x="7533" y="4427"/>
                    <a:pt x="6582" y="3477"/>
                    <a:pt x="5424" y="3477"/>
                  </a:cubicBezTo>
                  <a:cubicBezTo>
                    <a:pt x="5308" y="2017"/>
                    <a:pt x="4149" y="951"/>
                    <a:pt x="2805" y="951"/>
                  </a:cubicBezTo>
                  <a:cubicBezTo>
                    <a:pt x="2318" y="951"/>
                    <a:pt x="1947" y="1067"/>
                    <a:pt x="1553" y="1252"/>
                  </a:cubicBezTo>
                  <a:cubicBezTo>
                    <a:pt x="1368" y="765"/>
                    <a:pt x="974" y="279"/>
                    <a:pt x="4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6"/>
            <p:cNvSpPr/>
            <p:nvPr/>
          </p:nvSpPr>
          <p:spPr>
            <a:xfrm>
              <a:off x="4798486" y="1493873"/>
              <a:ext cx="201562" cy="242635"/>
            </a:xfrm>
            <a:custGeom>
              <a:rect b="b" l="l" r="r" t="t"/>
              <a:pathLst>
                <a:path extrusionOk="0" h="8483" w="7047">
                  <a:moveTo>
                    <a:pt x="5123" y="1"/>
                  </a:moveTo>
                  <a:cubicBezTo>
                    <a:pt x="3292" y="1"/>
                    <a:pt x="1739" y="1530"/>
                    <a:pt x="1739" y="3361"/>
                  </a:cubicBezTo>
                  <a:cubicBezTo>
                    <a:pt x="1739" y="3662"/>
                    <a:pt x="1832" y="3848"/>
                    <a:pt x="1832" y="4149"/>
                  </a:cubicBezTo>
                  <a:cubicBezTo>
                    <a:pt x="858" y="4334"/>
                    <a:pt x="1" y="5215"/>
                    <a:pt x="1" y="6258"/>
                  </a:cubicBezTo>
                  <a:cubicBezTo>
                    <a:pt x="1" y="7533"/>
                    <a:pt x="1067" y="8483"/>
                    <a:pt x="2226" y="8483"/>
                  </a:cubicBezTo>
                  <a:lnTo>
                    <a:pt x="7046" y="8483"/>
                  </a:lnTo>
                  <a:lnTo>
                    <a:pt x="7046" y="673"/>
                  </a:lnTo>
                  <a:cubicBezTo>
                    <a:pt x="6560" y="279"/>
                    <a:pt x="5887" y="1"/>
                    <a:pt x="5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116"/>
          <p:cNvGrpSpPr/>
          <p:nvPr/>
        </p:nvGrpSpPr>
        <p:grpSpPr>
          <a:xfrm>
            <a:off x="5518934" y="1704189"/>
            <a:ext cx="352792" cy="352219"/>
            <a:chOff x="5662849" y="1333475"/>
            <a:chExt cx="406349" cy="405688"/>
          </a:xfrm>
        </p:grpSpPr>
        <p:sp>
          <p:nvSpPr>
            <p:cNvPr id="3069" name="Google Shape;3069;p116"/>
            <p:cNvSpPr/>
            <p:nvPr/>
          </p:nvSpPr>
          <p:spPr>
            <a:xfrm>
              <a:off x="5850446" y="1518413"/>
              <a:ext cx="39128" cy="171043"/>
            </a:xfrm>
            <a:custGeom>
              <a:rect b="b" l="l" r="r" t="t"/>
              <a:pathLst>
                <a:path extrusionOk="0" h="5980" w="1368">
                  <a:moveTo>
                    <a:pt x="0" y="0"/>
                  </a:moveTo>
                  <a:lnTo>
                    <a:pt x="487" y="5979"/>
                  </a:lnTo>
                  <a:lnTo>
                    <a:pt x="1367" y="5979"/>
                  </a:lnTo>
                  <a:lnTo>
                    <a:pt x="1367" y="579"/>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6"/>
            <p:cNvSpPr/>
            <p:nvPr/>
          </p:nvSpPr>
          <p:spPr>
            <a:xfrm>
              <a:off x="5842466" y="1518413"/>
              <a:ext cx="21910" cy="171043"/>
            </a:xfrm>
            <a:custGeom>
              <a:rect b="b" l="l" r="r" t="t"/>
              <a:pathLst>
                <a:path extrusionOk="0" h="5980" w="766">
                  <a:moveTo>
                    <a:pt x="766" y="0"/>
                  </a:moveTo>
                  <a:lnTo>
                    <a:pt x="1" y="579"/>
                  </a:lnTo>
                  <a:lnTo>
                    <a:pt x="1" y="5979"/>
                  </a:lnTo>
                  <a:lnTo>
                    <a:pt x="766" y="5979"/>
                  </a:lnTo>
                  <a:lnTo>
                    <a:pt x="7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6"/>
            <p:cNvSpPr/>
            <p:nvPr/>
          </p:nvSpPr>
          <p:spPr>
            <a:xfrm>
              <a:off x="5850446" y="1418965"/>
              <a:ext cx="218752" cy="116040"/>
            </a:xfrm>
            <a:custGeom>
              <a:rect b="b" l="l" r="r" t="t"/>
              <a:pathLst>
                <a:path extrusionOk="0" h="4057" w="7648">
                  <a:moveTo>
                    <a:pt x="0" y="1"/>
                  </a:moveTo>
                  <a:lnTo>
                    <a:pt x="487" y="4056"/>
                  </a:lnTo>
                  <a:lnTo>
                    <a:pt x="7648" y="4056"/>
                  </a:lnTo>
                  <a:lnTo>
                    <a:pt x="7648" y="48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6"/>
            <p:cNvSpPr/>
            <p:nvPr/>
          </p:nvSpPr>
          <p:spPr>
            <a:xfrm>
              <a:off x="5662849" y="1418965"/>
              <a:ext cx="201533" cy="116040"/>
            </a:xfrm>
            <a:custGeom>
              <a:rect b="b" l="l" r="r" t="t"/>
              <a:pathLst>
                <a:path extrusionOk="0" h="4057" w="7046">
                  <a:moveTo>
                    <a:pt x="7046" y="1"/>
                  </a:moveTo>
                  <a:lnTo>
                    <a:pt x="0" y="488"/>
                  </a:lnTo>
                  <a:lnTo>
                    <a:pt x="0" y="4056"/>
                  </a:lnTo>
                  <a:lnTo>
                    <a:pt x="7046" y="4056"/>
                  </a:lnTo>
                  <a:lnTo>
                    <a:pt x="70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6"/>
            <p:cNvSpPr/>
            <p:nvPr/>
          </p:nvSpPr>
          <p:spPr>
            <a:xfrm>
              <a:off x="5850446" y="1333475"/>
              <a:ext cx="218752" cy="99451"/>
            </a:xfrm>
            <a:custGeom>
              <a:rect b="b" l="l" r="r" t="t"/>
              <a:pathLst>
                <a:path extrusionOk="0" h="3477" w="7648">
                  <a:moveTo>
                    <a:pt x="487" y="0"/>
                  </a:moveTo>
                  <a:lnTo>
                    <a:pt x="0" y="1738"/>
                  </a:lnTo>
                  <a:lnTo>
                    <a:pt x="487" y="3477"/>
                  </a:lnTo>
                  <a:lnTo>
                    <a:pt x="7648" y="3477"/>
                  </a:lnTo>
                  <a:lnTo>
                    <a:pt x="76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6"/>
            <p:cNvSpPr/>
            <p:nvPr/>
          </p:nvSpPr>
          <p:spPr>
            <a:xfrm>
              <a:off x="5662849" y="1333475"/>
              <a:ext cx="201533" cy="99451"/>
            </a:xfrm>
            <a:custGeom>
              <a:rect b="b" l="l" r="r" t="t"/>
              <a:pathLst>
                <a:path extrusionOk="0" h="3477" w="7046">
                  <a:moveTo>
                    <a:pt x="0" y="0"/>
                  </a:moveTo>
                  <a:lnTo>
                    <a:pt x="0" y="3477"/>
                  </a:lnTo>
                  <a:lnTo>
                    <a:pt x="7046" y="3477"/>
                  </a:lnTo>
                  <a:lnTo>
                    <a:pt x="70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6"/>
            <p:cNvSpPr/>
            <p:nvPr/>
          </p:nvSpPr>
          <p:spPr>
            <a:xfrm>
              <a:off x="5662849" y="1639712"/>
              <a:ext cx="190922" cy="99451"/>
            </a:xfrm>
            <a:custGeom>
              <a:rect b="b" l="l" r="r" t="t"/>
              <a:pathLst>
                <a:path extrusionOk="0" h="3477" w="6675">
                  <a:moveTo>
                    <a:pt x="1739" y="0"/>
                  </a:moveTo>
                  <a:lnTo>
                    <a:pt x="0" y="1738"/>
                  </a:lnTo>
                  <a:lnTo>
                    <a:pt x="1739" y="3476"/>
                  </a:lnTo>
                  <a:lnTo>
                    <a:pt x="2318" y="2897"/>
                  </a:lnTo>
                  <a:lnTo>
                    <a:pt x="1553" y="2132"/>
                  </a:lnTo>
                  <a:lnTo>
                    <a:pt x="6675" y="2132"/>
                  </a:lnTo>
                  <a:lnTo>
                    <a:pt x="6675" y="1275"/>
                  </a:lnTo>
                  <a:lnTo>
                    <a:pt x="1553" y="1275"/>
                  </a:lnTo>
                  <a:lnTo>
                    <a:pt x="2318" y="580"/>
                  </a:lnTo>
                  <a:lnTo>
                    <a:pt x="1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6"/>
            <p:cNvSpPr/>
            <p:nvPr/>
          </p:nvSpPr>
          <p:spPr>
            <a:xfrm>
              <a:off x="5878275" y="1639712"/>
              <a:ext cx="190922" cy="99451"/>
            </a:xfrm>
            <a:custGeom>
              <a:rect b="b" l="l" r="r" t="t"/>
              <a:pathLst>
                <a:path extrusionOk="0" h="3477" w="6675">
                  <a:moveTo>
                    <a:pt x="4937" y="0"/>
                  </a:moveTo>
                  <a:lnTo>
                    <a:pt x="4357" y="580"/>
                  </a:lnTo>
                  <a:lnTo>
                    <a:pt x="5122" y="1275"/>
                  </a:lnTo>
                  <a:lnTo>
                    <a:pt x="0" y="1275"/>
                  </a:lnTo>
                  <a:lnTo>
                    <a:pt x="0" y="2132"/>
                  </a:lnTo>
                  <a:lnTo>
                    <a:pt x="5122" y="2132"/>
                  </a:lnTo>
                  <a:lnTo>
                    <a:pt x="4357" y="2897"/>
                  </a:lnTo>
                  <a:lnTo>
                    <a:pt x="4937" y="3476"/>
                  </a:lnTo>
                  <a:lnTo>
                    <a:pt x="6675" y="1738"/>
                  </a:lnTo>
                  <a:lnTo>
                    <a:pt x="49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6"/>
            <p:cNvSpPr/>
            <p:nvPr/>
          </p:nvSpPr>
          <p:spPr>
            <a:xfrm>
              <a:off x="5698630" y="1371916"/>
              <a:ext cx="27887" cy="22567"/>
            </a:xfrm>
            <a:custGeom>
              <a:rect b="b" l="l" r="r" t="t"/>
              <a:pathLst>
                <a:path extrusionOk="0" h="789" w="975">
                  <a:moveTo>
                    <a:pt x="1" y="0"/>
                  </a:moveTo>
                  <a:lnTo>
                    <a:pt x="1" y="788"/>
                  </a:lnTo>
                  <a:lnTo>
                    <a:pt x="974" y="788"/>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6"/>
            <p:cNvSpPr/>
            <p:nvPr/>
          </p:nvSpPr>
          <p:spPr>
            <a:xfrm>
              <a:off x="5750999" y="1371916"/>
              <a:ext cx="25227" cy="22567"/>
            </a:xfrm>
            <a:custGeom>
              <a:rect b="b" l="l" r="r" t="t"/>
              <a:pathLst>
                <a:path extrusionOk="0" h="789" w="882">
                  <a:moveTo>
                    <a:pt x="1" y="0"/>
                  </a:moveTo>
                  <a:lnTo>
                    <a:pt x="1" y="788"/>
                  </a:lnTo>
                  <a:lnTo>
                    <a:pt x="881" y="788"/>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6"/>
            <p:cNvSpPr/>
            <p:nvPr/>
          </p:nvSpPr>
          <p:spPr>
            <a:xfrm>
              <a:off x="5698630" y="1471335"/>
              <a:ext cx="27887" cy="25227"/>
            </a:xfrm>
            <a:custGeom>
              <a:rect b="b" l="l" r="r" t="t"/>
              <a:pathLst>
                <a:path extrusionOk="0" h="882" w="975">
                  <a:moveTo>
                    <a:pt x="1" y="1"/>
                  </a:moveTo>
                  <a:lnTo>
                    <a:pt x="1" y="881"/>
                  </a:lnTo>
                  <a:lnTo>
                    <a:pt x="974" y="881"/>
                  </a:lnTo>
                  <a:lnTo>
                    <a:pt x="9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6"/>
            <p:cNvSpPr/>
            <p:nvPr/>
          </p:nvSpPr>
          <p:spPr>
            <a:xfrm>
              <a:off x="5750999" y="1471335"/>
              <a:ext cx="25227" cy="25227"/>
            </a:xfrm>
            <a:custGeom>
              <a:rect b="b" l="l" r="r" t="t"/>
              <a:pathLst>
                <a:path extrusionOk="0" h="882" w="882">
                  <a:moveTo>
                    <a:pt x="1" y="1"/>
                  </a:moveTo>
                  <a:lnTo>
                    <a:pt x="1" y="881"/>
                  </a:lnTo>
                  <a:lnTo>
                    <a:pt x="881" y="881"/>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6"/>
            <p:cNvSpPr/>
            <p:nvPr/>
          </p:nvSpPr>
          <p:spPr>
            <a:xfrm>
              <a:off x="5955814" y="1371916"/>
              <a:ext cx="24570" cy="22567"/>
            </a:xfrm>
            <a:custGeom>
              <a:rect b="b" l="l" r="r" t="t"/>
              <a:pathLst>
                <a:path extrusionOk="0" h="789" w="859">
                  <a:moveTo>
                    <a:pt x="1" y="0"/>
                  </a:moveTo>
                  <a:lnTo>
                    <a:pt x="1" y="788"/>
                  </a:lnTo>
                  <a:lnTo>
                    <a:pt x="858" y="788"/>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6"/>
            <p:cNvSpPr/>
            <p:nvPr/>
          </p:nvSpPr>
          <p:spPr>
            <a:xfrm>
              <a:off x="6005552" y="1371916"/>
              <a:ext cx="24541" cy="22567"/>
            </a:xfrm>
            <a:custGeom>
              <a:rect b="b" l="l" r="r" t="t"/>
              <a:pathLst>
                <a:path extrusionOk="0" h="789" w="858">
                  <a:moveTo>
                    <a:pt x="0" y="0"/>
                  </a:moveTo>
                  <a:lnTo>
                    <a:pt x="0" y="788"/>
                  </a:lnTo>
                  <a:lnTo>
                    <a:pt x="857" y="788"/>
                  </a:lnTo>
                  <a:lnTo>
                    <a:pt x="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6"/>
            <p:cNvSpPr/>
            <p:nvPr/>
          </p:nvSpPr>
          <p:spPr>
            <a:xfrm>
              <a:off x="5955814" y="1471335"/>
              <a:ext cx="24570" cy="25227"/>
            </a:xfrm>
            <a:custGeom>
              <a:rect b="b" l="l" r="r" t="t"/>
              <a:pathLst>
                <a:path extrusionOk="0" h="882" w="859">
                  <a:moveTo>
                    <a:pt x="1" y="1"/>
                  </a:moveTo>
                  <a:lnTo>
                    <a:pt x="1" y="881"/>
                  </a:lnTo>
                  <a:lnTo>
                    <a:pt x="858" y="881"/>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6"/>
            <p:cNvSpPr/>
            <p:nvPr/>
          </p:nvSpPr>
          <p:spPr>
            <a:xfrm>
              <a:off x="6005552" y="1471335"/>
              <a:ext cx="24541" cy="25227"/>
            </a:xfrm>
            <a:custGeom>
              <a:rect b="b" l="l" r="r" t="t"/>
              <a:pathLst>
                <a:path extrusionOk="0" h="882" w="858">
                  <a:moveTo>
                    <a:pt x="0" y="1"/>
                  </a:moveTo>
                  <a:lnTo>
                    <a:pt x="0" y="881"/>
                  </a:lnTo>
                  <a:lnTo>
                    <a:pt x="857" y="881"/>
                  </a:lnTo>
                  <a:lnTo>
                    <a:pt x="8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6"/>
            <p:cNvSpPr/>
            <p:nvPr/>
          </p:nvSpPr>
          <p:spPr>
            <a:xfrm>
              <a:off x="5850446" y="1650982"/>
              <a:ext cx="53058" cy="77570"/>
            </a:xfrm>
            <a:custGeom>
              <a:rect b="b" l="l" r="r" t="t"/>
              <a:pathLst>
                <a:path extrusionOk="0" h="2712" w="1855">
                  <a:moveTo>
                    <a:pt x="487" y="0"/>
                  </a:moveTo>
                  <a:lnTo>
                    <a:pt x="0" y="1344"/>
                  </a:lnTo>
                  <a:lnTo>
                    <a:pt x="487" y="2712"/>
                  </a:lnTo>
                  <a:cubicBezTo>
                    <a:pt x="1275" y="2712"/>
                    <a:pt x="1854" y="2040"/>
                    <a:pt x="1854" y="1344"/>
                  </a:cubicBezTo>
                  <a:cubicBezTo>
                    <a:pt x="1854" y="579"/>
                    <a:pt x="1275" y="0"/>
                    <a:pt x="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6"/>
            <p:cNvSpPr/>
            <p:nvPr/>
          </p:nvSpPr>
          <p:spPr>
            <a:xfrm>
              <a:off x="5828566" y="1650982"/>
              <a:ext cx="35810" cy="77570"/>
            </a:xfrm>
            <a:custGeom>
              <a:rect b="b" l="l" r="r" t="t"/>
              <a:pathLst>
                <a:path extrusionOk="0" h="2712" w="1252">
                  <a:moveTo>
                    <a:pt x="1252" y="0"/>
                  </a:moveTo>
                  <a:cubicBezTo>
                    <a:pt x="580" y="0"/>
                    <a:pt x="0" y="579"/>
                    <a:pt x="0" y="1344"/>
                  </a:cubicBezTo>
                  <a:cubicBezTo>
                    <a:pt x="0" y="2040"/>
                    <a:pt x="580" y="2712"/>
                    <a:pt x="1252" y="2712"/>
                  </a:cubicBezTo>
                  <a:lnTo>
                    <a:pt x="12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116"/>
          <p:cNvGrpSpPr/>
          <p:nvPr/>
        </p:nvGrpSpPr>
        <p:grpSpPr>
          <a:xfrm>
            <a:off x="6267065" y="1704189"/>
            <a:ext cx="352787" cy="352217"/>
            <a:chOff x="6524553" y="1333475"/>
            <a:chExt cx="406343" cy="405687"/>
          </a:xfrm>
        </p:grpSpPr>
        <p:sp>
          <p:nvSpPr>
            <p:cNvPr id="3088" name="Google Shape;3088;p116"/>
            <p:cNvSpPr/>
            <p:nvPr/>
          </p:nvSpPr>
          <p:spPr>
            <a:xfrm>
              <a:off x="6596142" y="1333475"/>
              <a:ext cx="22567" cy="57691"/>
            </a:xfrm>
            <a:custGeom>
              <a:rect b="b" l="l" r="r" t="t"/>
              <a:pathLst>
                <a:path extrusionOk="0" h="2017" w="789">
                  <a:moveTo>
                    <a:pt x="0" y="0"/>
                  </a:moveTo>
                  <a:lnTo>
                    <a:pt x="0" y="2017"/>
                  </a:lnTo>
                  <a:lnTo>
                    <a:pt x="788" y="2017"/>
                  </a:lnTo>
                  <a:lnTo>
                    <a:pt x="7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6"/>
            <p:cNvSpPr/>
            <p:nvPr/>
          </p:nvSpPr>
          <p:spPr>
            <a:xfrm>
              <a:off x="6643192" y="1333475"/>
              <a:ext cx="25227" cy="57691"/>
            </a:xfrm>
            <a:custGeom>
              <a:rect b="b" l="l" r="r" t="t"/>
              <a:pathLst>
                <a:path extrusionOk="0" h="2017" w="882">
                  <a:moveTo>
                    <a:pt x="1" y="0"/>
                  </a:moveTo>
                  <a:lnTo>
                    <a:pt x="1" y="2017"/>
                  </a:lnTo>
                  <a:lnTo>
                    <a:pt x="881" y="2017"/>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6"/>
            <p:cNvSpPr/>
            <p:nvPr/>
          </p:nvSpPr>
          <p:spPr>
            <a:xfrm>
              <a:off x="6690241" y="1333475"/>
              <a:ext cx="25227" cy="57691"/>
            </a:xfrm>
            <a:custGeom>
              <a:rect b="b" l="l" r="r" t="t"/>
              <a:pathLst>
                <a:path extrusionOk="0" h="2017" w="882">
                  <a:moveTo>
                    <a:pt x="1" y="0"/>
                  </a:moveTo>
                  <a:lnTo>
                    <a:pt x="1" y="2017"/>
                  </a:lnTo>
                  <a:lnTo>
                    <a:pt x="882" y="2017"/>
                  </a:lnTo>
                  <a:lnTo>
                    <a:pt x="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6"/>
            <p:cNvSpPr/>
            <p:nvPr/>
          </p:nvSpPr>
          <p:spPr>
            <a:xfrm>
              <a:off x="6739979" y="1333475"/>
              <a:ext cx="21881" cy="57691"/>
            </a:xfrm>
            <a:custGeom>
              <a:rect b="b" l="l" r="r" t="t"/>
              <a:pathLst>
                <a:path extrusionOk="0" h="2017" w="765">
                  <a:moveTo>
                    <a:pt x="0" y="0"/>
                  </a:moveTo>
                  <a:lnTo>
                    <a:pt x="0" y="2017"/>
                  </a:lnTo>
                  <a:lnTo>
                    <a:pt x="765" y="2017"/>
                  </a:lnTo>
                  <a:lnTo>
                    <a:pt x="7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6"/>
            <p:cNvSpPr/>
            <p:nvPr/>
          </p:nvSpPr>
          <p:spPr>
            <a:xfrm>
              <a:off x="6787028" y="1333475"/>
              <a:ext cx="24570" cy="57691"/>
            </a:xfrm>
            <a:custGeom>
              <a:rect b="b" l="l" r="r" t="t"/>
              <a:pathLst>
                <a:path extrusionOk="0" h="2017" w="859">
                  <a:moveTo>
                    <a:pt x="1" y="0"/>
                  </a:moveTo>
                  <a:lnTo>
                    <a:pt x="1" y="2017"/>
                  </a:lnTo>
                  <a:lnTo>
                    <a:pt x="858" y="2017"/>
                  </a:ln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6"/>
            <p:cNvSpPr/>
            <p:nvPr/>
          </p:nvSpPr>
          <p:spPr>
            <a:xfrm>
              <a:off x="6834077" y="1333475"/>
              <a:ext cx="24570" cy="57691"/>
            </a:xfrm>
            <a:custGeom>
              <a:rect b="b" l="l" r="r" t="t"/>
              <a:pathLst>
                <a:path extrusionOk="0" h="2017" w="859">
                  <a:moveTo>
                    <a:pt x="1" y="0"/>
                  </a:moveTo>
                  <a:lnTo>
                    <a:pt x="1" y="2017"/>
                  </a:lnTo>
                  <a:lnTo>
                    <a:pt x="858" y="2017"/>
                  </a:ln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6"/>
            <p:cNvSpPr/>
            <p:nvPr/>
          </p:nvSpPr>
          <p:spPr>
            <a:xfrm>
              <a:off x="6596142" y="1678811"/>
              <a:ext cx="22567" cy="60351"/>
            </a:xfrm>
            <a:custGeom>
              <a:rect b="b" l="l" r="r" t="t"/>
              <a:pathLst>
                <a:path extrusionOk="0" h="2110" w="789">
                  <a:moveTo>
                    <a:pt x="0" y="0"/>
                  </a:moveTo>
                  <a:lnTo>
                    <a:pt x="0" y="2109"/>
                  </a:lnTo>
                  <a:lnTo>
                    <a:pt x="788" y="2109"/>
                  </a:lnTo>
                  <a:lnTo>
                    <a:pt x="7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6"/>
            <p:cNvSpPr/>
            <p:nvPr/>
          </p:nvSpPr>
          <p:spPr>
            <a:xfrm>
              <a:off x="6643192" y="1678811"/>
              <a:ext cx="25227" cy="60351"/>
            </a:xfrm>
            <a:custGeom>
              <a:rect b="b" l="l" r="r" t="t"/>
              <a:pathLst>
                <a:path extrusionOk="0" h="2110" w="882">
                  <a:moveTo>
                    <a:pt x="1" y="0"/>
                  </a:moveTo>
                  <a:lnTo>
                    <a:pt x="1" y="2109"/>
                  </a:lnTo>
                  <a:lnTo>
                    <a:pt x="881" y="2109"/>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6"/>
            <p:cNvSpPr/>
            <p:nvPr/>
          </p:nvSpPr>
          <p:spPr>
            <a:xfrm>
              <a:off x="6690241" y="1678811"/>
              <a:ext cx="25227" cy="60351"/>
            </a:xfrm>
            <a:custGeom>
              <a:rect b="b" l="l" r="r" t="t"/>
              <a:pathLst>
                <a:path extrusionOk="0" h="2110" w="882">
                  <a:moveTo>
                    <a:pt x="1" y="0"/>
                  </a:moveTo>
                  <a:lnTo>
                    <a:pt x="1" y="2109"/>
                  </a:lnTo>
                  <a:lnTo>
                    <a:pt x="882" y="2109"/>
                  </a:lnTo>
                  <a:lnTo>
                    <a:pt x="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6"/>
            <p:cNvSpPr/>
            <p:nvPr/>
          </p:nvSpPr>
          <p:spPr>
            <a:xfrm>
              <a:off x="6739979" y="1678811"/>
              <a:ext cx="21881" cy="60351"/>
            </a:xfrm>
            <a:custGeom>
              <a:rect b="b" l="l" r="r" t="t"/>
              <a:pathLst>
                <a:path extrusionOk="0" h="2110" w="765">
                  <a:moveTo>
                    <a:pt x="0" y="0"/>
                  </a:moveTo>
                  <a:lnTo>
                    <a:pt x="0" y="2109"/>
                  </a:lnTo>
                  <a:lnTo>
                    <a:pt x="765" y="2109"/>
                  </a:lnTo>
                  <a:lnTo>
                    <a:pt x="7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6"/>
            <p:cNvSpPr/>
            <p:nvPr/>
          </p:nvSpPr>
          <p:spPr>
            <a:xfrm>
              <a:off x="6787028" y="1678811"/>
              <a:ext cx="24570" cy="60351"/>
            </a:xfrm>
            <a:custGeom>
              <a:rect b="b" l="l" r="r" t="t"/>
              <a:pathLst>
                <a:path extrusionOk="0" h="2110" w="859">
                  <a:moveTo>
                    <a:pt x="1" y="0"/>
                  </a:moveTo>
                  <a:lnTo>
                    <a:pt x="1" y="2109"/>
                  </a:lnTo>
                  <a:lnTo>
                    <a:pt x="858" y="2109"/>
                  </a:ln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6"/>
            <p:cNvSpPr/>
            <p:nvPr/>
          </p:nvSpPr>
          <p:spPr>
            <a:xfrm>
              <a:off x="6834077" y="1678811"/>
              <a:ext cx="24570" cy="60351"/>
            </a:xfrm>
            <a:custGeom>
              <a:rect b="b" l="l" r="r" t="t"/>
              <a:pathLst>
                <a:path extrusionOk="0" h="2110" w="859">
                  <a:moveTo>
                    <a:pt x="1" y="0"/>
                  </a:moveTo>
                  <a:lnTo>
                    <a:pt x="1" y="2109"/>
                  </a:lnTo>
                  <a:lnTo>
                    <a:pt x="858" y="2109"/>
                  </a:ln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6"/>
            <p:cNvSpPr/>
            <p:nvPr/>
          </p:nvSpPr>
          <p:spPr>
            <a:xfrm>
              <a:off x="6869886" y="1405065"/>
              <a:ext cx="61009" cy="22567"/>
            </a:xfrm>
            <a:custGeom>
              <a:rect b="b" l="l" r="r" t="t"/>
              <a:pathLst>
                <a:path extrusionOk="0" h="789" w="2133">
                  <a:moveTo>
                    <a:pt x="0" y="0"/>
                  </a:moveTo>
                  <a:lnTo>
                    <a:pt x="0" y="788"/>
                  </a:lnTo>
                  <a:lnTo>
                    <a:pt x="2133" y="788"/>
                  </a:lnTo>
                  <a:lnTo>
                    <a:pt x="21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6"/>
            <p:cNvSpPr/>
            <p:nvPr/>
          </p:nvSpPr>
          <p:spPr>
            <a:xfrm>
              <a:off x="6869886" y="1452115"/>
              <a:ext cx="61009" cy="25227"/>
            </a:xfrm>
            <a:custGeom>
              <a:rect b="b" l="l" r="r" t="t"/>
              <a:pathLst>
                <a:path extrusionOk="0" h="882" w="2133">
                  <a:moveTo>
                    <a:pt x="0" y="1"/>
                  </a:moveTo>
                  <a:lnTo>
                    <a:pt x="0" y="881"/>
                  </a:lnTo>
                  <a:lnTo>
                    <a:pt x="2133" y="881"/>
                  </a:lnTo>
                  <a:lnTo>
                    <a:pt x="21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6"/>
            <p:cNvSpPr/>
            <p:nvPr/>
          </p:nvSpPr>
          <p:spPr>
            <a:xfrm>
              <a:off x="6869886" y="1499193"/>
              <a:ext cx="61009" cy="24541"/>
            </a:xfrm>
            <a:custGeom>
              <a:rect b="b" l="l" r="r" t="t"/>
              <a:pathLst>
                <a:path extrusionOk="0" h="858" w="2133">
                  <a:moveTo>
                    <a:pt x="0" y="0"/>
                  </a:moveTo>
                  <a:lnTo>
                    <a:pt x="0" y="858"/>
                  </a:lnTo>
                  <a:lnTo>
                    <a:pt x="2133" y="858"/>
                  </a:lnTo>
                  <a:lnTo>
                    <a:pt x="21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6"/>
            <p:cNvSpPr/>
            <p:nvPr/>
          </p:nvSpPr>
          <p:spPr>
            <a:xfrm>
              <a:off x="6869886" y="1548902"/>
              <a:ext cx="61009" cy="21881"/>
            </a:xfrm>
            <a:custGeom>
              <a:rect b="b" l="l" r="r" t="t"/>
              <a:pathLst>
                <a:path extrusionOk="0" h="765" w="2133">
                  <a:moveTo>
                    <a:pt x="0" y="0"/>
                  </a:moveTo>
                  <a:lnTo>
                    <a:pt x="0" y="765"/>
                  </a:lnTo>
                  <a:lnTo>
                    <a:pt x="2133" y="765"/>
                  </a:lnTo>
                  <a:lnTo>
                    <a:pt x="21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6"/>
            <p:cNvSpPr/>
            <p:nvPr/>
          </p:nvSpPr>
          <p:spPr>
            <a:xfrm>
              <a:off x="6869886" y="1595952"/>
              <a:ext cx="61009" cy="21910"/>
            </a:xfrm>
            <a:custGeom>
              <a:rect b="b" l="l" r="r" t="t"/>
              <a:pathLst>
                <a:path extrusionOk="0" h="766" w="2133">
                  <a:moveTo>
                    <a:pt x="0" y="1"/>
                  </a:moveTo>
                  <a:lnTo>
                    <a:pt x="0" y="765"/>
                  </a:lnTo>
                  <a:lnTo>
                    <a:pt x="2133" y="765"/>
                  </a:lnTo>
                  <a:lnTo>
                    <a:pt x="21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6"/>
            <p:cNvSpPr/>
            <p:nvPr/>
          </p:nvSpPr>
          <p:spPr>
            <a:xfrm>
              <a:off x="6869886" y="1643030"/>
              <a:ext cx="61009" cy="24541"/>
            </a:xfrm>
            <a:custGeom>
              <a:rect b="b" l="l" r="r" t="t"/>
              <a:pathLst>
                <a:path extrusionOk="0" h="858" w="2133">
                  <a:moveTo>
                    <a:pt x="0" y="0"/>
                  </a:moveTo>
                  <a:lnTo>
                    <a:pt x="0" y="857"/>
                  </a:lnTo>
                  <a:lnTo>
                    <a:pt x="2133" y="857"/>
                  </a:lnTo>
                  <a:lnTo>
                    <a:pt x="21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6"/>
            <p:cNvSpPr/>
            <p:nvPr/>
          </p:nvSpPr>
          <p:spPr>
            <a:xfrm>
              <a:off x="6524553" y="1405065"/>
              <a:ext cx="58349" cy="22567"/>
            </a:xfrm>
            <a:custGeom>
              <a:rect b="b" l="l" r="r" t="t"/>
              <a:pathLst>
                <a:path extrusionOk="0" h="789" w="2040">
                  <a:moveTo>
                    <a:pt x="0" y="0"/>
                  </a:moveTo>
                  <a:lnTo>
                    <a:pt x="0" y="788"/>
                  </a:lnTo>
                  <a:lnTo>
                    <a:pt x="2040" y="788"/>
                  </a:lnTo>
                  <a:lnTo>
                    <a:pt x="2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6"/>
            <p:cNvSpPr/>
            <p:nvPr/>
          </p:nvSpPr>
          <p:spPr>
            <a:xfrm>
              <a:off x="6524553" y="1452115"/>
              <a:ext cx="58349" cy="25227"/>
            </a:xfrm>
            <a:custGeom>
              <a:rect b="b" l="l" r="r" t="t"/>
              <a:pathLst>
                <a:path extrusionOk="0" h="882" w="2040">
                  <a:moveTo>
                    <a:pt x="0" y="1"/>
                  </a:moveTo>
                  <a:lnTo>
                    <a:pt x="0" y="881"/>
                  </a:lnTo>
                  <a:lnTo>
                    <a:pt x="2040" y="881"/>
                  </a:lnTo>
                  <a:lnTo>
                    <a:pt x="2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6"/>
            <p:cNvSpPr/>
            <p:nvPr/>
          </p:nvSpPr>
          <p:spPr>
            <a:xfrm>
              <a:off x="6524553" y="1499193"/>
              <a:ext cx="58349" cy="24541"/>
            </a:xfrm>
            <a:custGeom>
              <a:rect b="b" l="l" r="r" t="t"/>
              <a:pathLst>
                <a:path extrusionOk="0" h="858" w="2040">
                  <a:moveTo>
                    <a:pt x="0" y="0"/>
                  </a:moveTo>
                  <a:lnTo>
                    <a:pt x="0" y="858"/>
                  </a:lnTo>
                  <a:lnTo>
                    <a:pt x="2040" y="858"/>
                  </a:lnTo>
                  <a:lnTo>
                    <a:pt x="2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6"/>
            <p:cNvSpPr/>
            <p:nvPr/>
          </p:nvSpPr>
          <p:spPr>
            <a:xfrm>
              <a:off x="6524553" y="1548902"/>
              <a:ext cx="58349" cy="21881"/>
            </a:xfrm>
            <a:custGeom>
              <a:rect b="b" l="l" r="r" t="t"/>
              <a:pathLst>
                <a:path extrusionOk="0" h="765" w="2040">
                  <a:moveTo>
                    <a:pt x="0" y="0"/>
                  </a:moveTo>
                  <a:lnTo>
                    <a:pt x="0" y="765"/>
                  </a:lnTo>
                  <a:lnTo>
                    <a:pt x="2040" y="765"/>
                  </a:lnTo>
                  <a:lnTo>
                    <a:pt x="2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6"/>
            <p:cNvSpPr/>
            <p:nvPr/>
          </p:nvSpPr>
          <p:spPr>
            <a:xfrm>
              <a:off x="6524553" y="1595952"/>
              <a:ext cx="58349" cy="21910"/>
            </a:xfrm>
            <a:custGeom>
              <a:rect b="b" l="l" r="r" t="t"/>
              <a:pathLst>
                <a:path extrusionOk="0" h="766" w="2040">
                  <a:moveTo>
                    <a:pt x="0" y="1"/>
                  </a:moveTo>
                  <a:lnTo>
                    <a:pt x="0" y="765"/>
                  </a:lnTo>
                  <a:lnTo>
                    <a:pt x="2040" y="765"/>
                  </a:lnTo>
                  <a:lnTo>
                    <a:pt x="2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6"/>
            <p:cNvSpPr/>
            <p:nvPr/>
          </p:nvSpPr>
          <p:spPr>
            <a:xfrm>
              <a:off x="6524553" y="1643030"/>
              <a:ext cx="58349" cy="24541"/>
            </a:xfrm>
            <a:custGeom>
              <a:rect b="b" l="l" r="r" t="t"/>
              <a:pathLst>
                <a:path extrusionOk="0" h="858" w="2040">
                  <a:moveTo>
                    <a:pt x="0" y="0"/>
                  </a:moveTo>
                  <a:lnTo>
                    <a:pt x="0" y="857"/>
                  </a:lnTo>
                  <a:lnTo>
                    <a:pt x="2040" y="857"/>
                  </a:lnTo>
                  <a:lnTo>
                    <a:pt x="2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6"/>
            <p:cNvSpPr/>
            <p:nvPr/>
          </p:nvSpPr>
          <p:spPr>
            <a:xfrm>
              <a:off x="6712121" y="1374576"/>
              <a:ext cx="174361" cy="320834"/>
            </a:xfrm>
            <a:custGeom>
              <a:rect b="b" l="l" r="r" t="t"/>
              <a:pathLst>
                <a:path extrusionOk="0" h="11217" w="6096">
                  <a:moveTo>
                    <a:pt x="487" y="0"/>
                  </a:moveTo>
                  <a:lnTo>
                    <a:pt x="1" y="5608"/>
                  </a:lnTo>
                  <a:lnTo>
                    <a:pt x="487" y="11217"/>
                  </a:lnTo>
                  <a:lnTo>
                    <a:pt x="6096" y="11217"/>
                  </a:lnTo>
                  <a:lnTo>
                    <a:pt x="609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6"/>
            <p:cNvSpPr/>
            <p:nvPr/>
          </p:nvSpPr>
          <p:spPr>
            <a:xfrm>
              <a:off x="6566311" y="1374576"/>
              <a:ext cx="159774" cy="320834"/>
            </a:xfrm>
            <a:custGeom>
              <a:rect b="b" l="l" r="r" t="t"/>
              <a:pathLst>
                <a:path extrusionOk="0" h="11217" w="5586">
                  <a:moveTo>
                    <a:pt x="0" y="0"/>
                  </a:moveTo>
                  <a:lnTo>
                    <a:pt x="0" y="11217"/>
                  </a:lnTo>
                  <a:lnTo>
                    <a:pt x="5585" y="11217"/>
                  </a:lnTo>
                  <a:lnTo>
                    <a:pt x="55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6"/>
            <p:cNvSpPr/>
            <p:nvPr/>
          </p:nvSpPr>
          <p:spPr>
            <a:xfrm>
              <a:off x="6712121" y="1471335"/>
              <a:ext cx="77599" cy="127310"/>
            </a:xfrm>
            <a:custGeom>
              <a:rect b="b" l="l" r="r" t="t"/>
              <a:pathLst>
                <a:path extrusionOk="0" h="4451" w="2713">
                  <a:moveTo>
                    <a:pt x="487" y="1"/>
                  </a:moveTo>
                  <a:lnTo>
                    <a:pt x="1" y="2225"/>
                  </a:lnTo>
                  <a:lnTo>
                    <a:pt x="487" y="4450"/>
                  </a:lnTo>
                  <a:lnTo>
                    <a:pt x="2712" y="4450"/>
                  </a:lnTo>
                  <a:lnTo>
                    <a:pt x="2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6"/>
            <p:cNvSpPr/>
            <p:nvPr/>
          </p:nvSpPr>
          <p:spPr>
            <a:xfrm>
              <a:off x="6662412" y="1471335"/>
              <a:ext cx="63669" cy="127310"/>
            </a:xfrm>
            <a:custGeom>
              <a:rect b="b" l="l" r="r" t="t"/>
              <a:pathLst>
                <a:path extrusionOk="0" h="4451" w="2226">
                  <a:moveTo>
                    <a:pt x="1" y="1"/>
                  </a:moveTo>
                  <a:lnTo>
                    <a:pt x="1" y="4450"/>
                  </a:lnTo>
                  <a:lnTo>
                    <a:pt x="2225" y="4450"/>
                  </a:lnTo>
                  <a:lnTo>
                    <a:pt x="2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116"/>
          <p:cNvGrpSpPr/>
          <p:nvPr/>
        </p:nvGrpSpPr>
        <p:grpSpPr>
          <a:xfrm>
            <a:off x="7012887" y="1704189"/>
            <a:ext cx="355107" cy="352227"/>
            <a:chOff x="7383596" y="1333475"/>
            <a:chExt cx="409016" cy="405698"/>
          </a:xfrm>
        </p:grpSpPr>
        <p:sp>
          <p:nvSpPr>
            <p:cNvPr id="3117" name="Google Shape;3117;p116"/>
            <p:cNvSpPr/>
            <p:nvPr/>
          </p:nvSpPr>
          <p:spPr>
            <a:xfrm>
              <a:off x="7654023" y="1333475"/>
              <a:ext cx="68961" cy="405698"/>
            </a:xfrm>
            <a:custGeom>
              <a:rect b="b" l="l" r="r" t="t"/>
              <a:pathLst>
                <a:path extrusionOk="0" h="14184" w="2411">
                  <a:moveTo>
                    <a:pt x="580" y="0"/>
                  </a:moveTo>
                  <a:lnTo>
                    <a:pt x="1" y="7045"/>
                  </a:lnTo>
                  <a:lnTo>
                    <a:pt x="580" y="14183"/>
                  </a:lnTo>
                  <a:lnTo>
                    <a:pt x="2411" y="14183"/>
                  </a:lnTo>
                  <a:lnTo>
                    <a:pt x="24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6"/>
            <p:cNvSpPr/>
            <p:nvPr/>
          </p:nvSpPr>
          <p:spPr>
            <a:xfrm>
              <a:off x="7599022" y="1333475"/>
              <a:ext cx="71621" cy="405698"/>
            </a:xfrm>
            <a:custGeom>
              <a:rect b="b" l="l" r="r" t="t"/>
              <a:pathLst>
                <a:path extrusionOk="0" h="14184" w="2504">
                  <a:moveTo>
                    <a:pt x="580" y="0"/>
                  </a:moveTo>
                  <a:lnTo>
                    <a:pt x="0" y="7138"/>
                  </a:lnTo>
                  <a:lnTo>
                    <a:pt x="580" y="14183"/>
                  </a:lnTo>
                  <a:lnTo>
                    <a:pt x="2503" y="14183"/>
                  </a:lnTo>
                  <a:lnTo>
                    <a:pt x="25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6"/>
            <p:cNvSpPr/>
            <p:nvPr/>
          </p:nvSpPr>
          <p:spPr>
            <a:xfrm>
              <a:off x="7543993" y="1333475"/>
              <a:ext cx="71621" cy="405698"/>
            </a:xfrm>
            <a:custGeom>
              <a:rect b="b" l="l" r="r" t="t"/>
              <a:pathLst>
                <a:path extrusionOk="0" h="14184" w="2504">
                  <a:moveTo>
                    <a:pt x="580" y="0"/>
                  </a:moveTo>
                  <a:lnTo>
                    <a:pt x="1" y="7231"/>
                  </a:lnTo>
                  <a:lnTo>
                    <a:pt x="580" y="14183"/>
                  </a:lnTo>
                  <a:lnTo>
                    <a:pt x="2504" y="14183"/>
                  </a:lnTo>
                  <a:lnTo>
                    <a:pt x="2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6"/>
            <p:cNvSpPr/>
            <p:nvPr/>
          </p:nvSpPr>
          <p:spPr>
            <a:xfrm>
              <a:off x="7490966" y="1333475"/>
              <a:ext cx="69618" cy="405698"/>
            </a:xfrm>
            <a:custGeom>
              <a:rect b="b" l="l" r="r" t="t"/>
              <a:pathLst>
                <a:path extrusionOk="0" h="14184" w="2434">
                  <a:moveTo>
                    <a:pt x="487" y="0"/>
                  </a:moveTo>
                  <a:lnTo>
                    <a:pt x="1" y="7045"/>
                  </a:lnTo>
                  <a:lnTo>
                    <a:pt x="487" y="14183"/>
                  </a:lnTo>
                  <a:lnTo>
                    <a:pt x="2434" y="14183"/>
                  </a:lnTo>
                  <a:lnTo>
                    <a:pt x="2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6"/>
            <p:cNvSpPr/>
            <p:nvPr/>
          </p:nvSpPr>
          <p:spPr>
            <a:xfrm>
              <a:off x="7452526" y="1333475"/>
              <a:ext cx="52400" cy="405698"/>
            </a:xfrm>
            <a:custGeom>
              <a:rect b="b" l="l" r="r" t="t"/>
              <a:pathLst>
                <a:path extrusionOk="0" h="14184" w="1832">
                  <a:moveTo>
                    <a:pt x="0" y="0"/>
                  </a:moveTo>
                  <a:lnTo>
                    <a:pt x="0" y="14183"/>
                  </a:lnTo>
                  <a:lnTo>
                    <a:pt x="1831" y="14183"/>
                  </a:lnTo>
                  <a:lnTo>
                    <a:pt x="18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6"/>
            <p:cNvSpPr/>
            <p:nvPr/>
          </p:nvSpPr>
          <p:spPr>
            <a:xfrm>
              <a:off x="7383596" y="1601243"/>
              <a:ext cx="409016" cy="68989"/>
            </a:xfrm>
            <a:custGeom>
              <a:rect b="b" l="l" r="r" t="t"/>
              <a:pathLst>
                <a:path extrusionOk="0" h="2412" w="14300">
                  <a:moveTo>
                    <a:pt x="7138" y="1"/>
                  </a:moveTo>
                  <a:lnTo>
                    <a:pt x="0" y="580"/>
                  </a:lnTo>
                  <a:lnTo>
                    <a:pt x="0" y="2411"/>
                  </a:lnTo>
                  <a:lnTo>
                    <a:pt x="14299" y="2411"/>
                  </a:lnTo>
                  <a:lnTo>
                    <a:pt x="14299" y="580"/>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6"/>
            <p:cNvSpPr/>
            <p:nvPr/>
          </p:nvSpPr>
          <p:spPr>
            <a:xfrm>
              <a:off x="7383596" y="1546242"/>
              <a:ext cx="409016" cy="71621"/>
            </a:xfrm>
            <a:custGeom>
              <a:rect b="b" l="l" r="r" t="t"/>
              <a:pathLst>
                <a:path extrusionOk="0" h="2504" w="14300">
                  <a:moveTo>
                    <a:pt x="7045" y="0"/>
                  </a:moveTo>
                  <a:lnTo>
                    <a:pt x="0" y="580"/>
                  </a:lnTo>
                  <a:lnTo>
                    <a:pt x="0" y="2503"/>
                  </a:lnTo>
                  <a:lnTo>
                    <a:pt x="14299" y="2503"/>
                  </a:lnTo>
                  <a:lnTo>
                    <a:pt x="14299" y="580"/>
                  </a:lnTo>
                  <a:lnTo>
                    <a:pt x="70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6"/>
            <p:cNvSpPr/>
            <p:nvPr/>
          </p:nvSpPr>
          <p:spPr>
            <a:xfrm>
              <a:off x="7383596" y="1493873"/>
              <a:ext cx="409016" cy="68961"/>
            </a:xfrm>
            <a:custGeom>
              <a:rect b="b" l="l" r="r" t="t"/>
              <a:pathLst>
                <a:path extrusionOk="0" h="2411" w="14300">
                  <a:moveTo>
                    <a:pt x="6953" y="1"/>
                  </a:moveTo>
                  <a:lnTo>
                    <a:pt x="0" y="464"/>
                  </a:lnTo>
                  <a:lnTo>
                    <a:pt x="0" y="2411"/>
                  </a:lnTo>
                  <a:lnTo>
                    <a:pt x="14299" y="2411"/>
                  </a:lnTo>
                  <a:lnTo>
                    <a:pt x="14299" y="464"/>
                  </a:lnTo>
                  <a:lnTo>
                    <a:pt x="69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6"/>
            <p:cNvSpPr/>
            <p:nvPr/>
          </p:nvSpPr>
          <p:spPr>
            <a:xfrm>
              <a:off x="7383596" y="1438186"/>
              <a:ext cx="409016" cy="68989"/>
            </a:xfrm>
            <a:custGeom>
              <a:rect b="b" l="l" r="r" t="t"/>
              <a:pathLst>
                <a:path extrusionOk="0" h="2412" w="14300">
                  <a:moveTo>
                    <a:pt x="7138" y="1"/>
                  </a:moveTo>
                  <a:lnTo>
                    <a:pt x="0" y="580"/>
                  </a:lnTo>
                  <a:lnTo>
                    <a:pt x="0" y="2411"/>
                  </a:lnTo>
                  <a:lnTo>
                    <a:pt x="14299" y="2411"/>
                  </a:lnTo>
                  <a:lnTo>
                    <a:pt x="14299" y="580"/>
                  </a:lnTo>
                  <a:lnTo>
                    <a:pt x="7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6"/>
            <p:cNvSpPr/>
            <p:nvPr/>
          </p:nvSpPr>
          <p:spPr>
            <a:xfrm>
              <a:off x="7383596" y="1399745"/>
              <a:ext cx="409016" cy="55060"/>
            </a:xfrm>
            <a:custGeom>
              <a:rect b="b" l="l" r="r" t="t"/>
              <a:pathLst>
                <a:path extrusionOk="0" h="1925" w="14300">
                  <a:moveTo>
                    <a:pt x="0" y="1"/>
                  </a:moveTo>
                  <a:lnTo>
                    <a:pt x="0" y="1924"/>
                  </a:lnTo>
                  <a:lnTo>
                    <a:pt x="14299" y="1924"/>
                  </a:lnTo>
                  <a:lnTo>
                    <a:pt x="14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6"/>
            <p:cNvSpPr/>
            <p:nvPr/>
          </p:nvSpPr>
          <p:spPr>
            <a:xfrm>
              <a:off x="7571165" y="1399745"/>
              <a:ext cx="151822" cy="270494"/>
            </a:xfrm>
            <a:custGeom>
              <a:rect b="b" l="l" r="r" t="t"/>
              <a:pathLst>
                <a:path extrusionOk="0" h="9457" w="5308">
                  <a:moveTo>
                    <a:pt x="580" y="1"/>
                  </a:moveTo>
                  <a:lnTo>
                    <a:pt x="1" y="4728"/>
                  </a:lnTo>
                  <a:lnTo>
                    <a:pt x="580" y="9456"/>
                  </a:lnTo>
                  <a:lnTo>
                    <a:pt x="5308" y="9456"/>
                  </a:lnTo>
                  <a:lnTo>
                    <a:pt x="53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6"/>
            <p:cNvSpPr/>
            <p:nvPr/>
          </p:nvSpPr>
          <p:spPr>
            <a:xfrm>
              <a:off x="7452526" y="1399745"/>
              <a:ext cx="135261" cy="270494"/>
            </a:xfrm>
            <a:custGeom>
              <a:rect b="b" l="l" r="r" t="t"/>
              <a:pathLst>
                <a:path extrusionOk="0" h="9457" w="4729">
                  <a:moveTo>
                    <a:pt x="0" y="1"/>
                  </a:moveTo>
                  <a:lnTo>
                    <a:pt x="0" y="9456"/>
                  </a:lnTo>
                  <a:lnTo>
                    <a:pt x="4728" y="9456"/>
                  </a:lnTo>
                  <a:lnTo>
                    <a:pt x="4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6"/>
            <p:cNvSpPr/>
            <p:nvPr/>
          </p:nvSpPr>
          <p:spPr>
            <a:xfrm>
              <a:off x="7571165" y="1449455"/>
              <a:ext cx="102111" cy="171072"/>
            </a:xfrm>
            <a:custGeom>
              <a:rect b="b" l="l" r="r" t="t"/>
              <a:pathLst>
                <a:path extrusionOk="0" h="5981" w="3570">
                  <a:moveTo>
                    <a:pt x="580" y="1"/>
                  </a:moveTo>
                  <a:lnTo>
                    <a:pt x="1" y="2990"/>
                  </a:lnTo>
                  <a:lnTo>
                    <a:pt x="580" y="5980"/>
                  </a:lnTo>
                  <a:lnTo>
                    <a:pt x="3570" y="5980"/>
                  </a:lnTo>
                  <a:lnTo>
                    <a:pt x="35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6"/>
            <p:cNvSpPr/>
            <p:nvPr/>
          </p:nvSpPr>
          <p:spPr>
            <a:xfrm>
              <a:off x="7502235" y="1449455"/>
              <a:ext cx="85550" cy="171072"/>
            </a:xfrm>
            <a:custGeom>
              <a:rect b="b" l="l" r="r" t="t"/>
              <a:pathLst>
                <a:path extrusionOk="0" h="5981" w="2991">
                  <a:moveTo>
                    <a:pt x="1" y="1"/>
                  </a:moveTo>
                  <a:lnTo>
                    <a:pt x="1" y="5980"/>
                  </a:lnTo>
                  <a:lnTo>
                    <a:pt x="2990" y="5980"/>
                  </a:lnTo>
                  <a:lnTo>
                    <a:pt x="29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116"/>
          <p:cNvGrpSpPr/>
          <p:nvPr/>
        </p:nvGrpSpPr>
        <p:grpSpPr>
          <a:xfrm>
            <a:off x="7760993" y="1725470"/>
            <a:ext cx="355126" cy="309636"/>
            <a:chOff x="8245271" y="1357987"/>
            <a:chExt cx="409037" cy="356642"/>
          </a:xfrm>
        </p:grpSpPr>
        <p:sp>
          <p:nvSpPr>
            <p:cNvPr id="3132" name="Google Shape;3132;p116"/>
            <p:cNvSpPr/>
            <p:nvPr/>
          </p:nvSpPr>
          <p:spPr>
            <a:xfrm>
              <a:off x="8432868"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6"/>
            <p:cNvSpPr/>
            <p:nvPr/>
          </p:nvSpPr>
          <p:spPr>
            <a:xfrm>
              <a:off x="8245271" y="1444163"/>
              <a:ext cx="204193" cy="270465"/>
            </a:xfrm>
            <a:custGeom>
              <a:rect b="b" l="l" r="r" t="t"/>
              <a:pathLst>
                <a:path extrusionOk="0" h="9456" w="7139">
                  <a:moveTo>
                    <a:pt x="7139" y="1"/>
                  </a:moveTo>
                  <a:lnTo>
                    <a:pt x="1" y="464"/>
                  </a:lnTo>
                  <a:lnTo>
                    <a:pt x="1" y="9456"/>
                  </a:lnTo>
                  <a:lnTo>
                    <a:pt x="7139" y="9456"/>
                  </a:lnTo>
                  <a:lnTo>
                    <a:pt x="7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6"/>
            <p:cNvSpPr/>
            <p:nvPr/>
          </p:nvSpPr>
          <p:spPr>
            <a:xfrm>
              <a:off x="8432868"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6"/>
            <p:cNvSpPr/>
            <p:nvPr/>
          </p:nvSpPr>
          <p:spPr>
            <a:xfrm>
              <a:off x="8245271" y="1357987"/>
              <a:ext cx="204193" cy="99479"/>
            </a:xfrm>
            <a:custGeom>
              <a:rect b="b" l="l" r="r" t="t"/>
              <a:pathLst>
                <a:path extrusionOk="0" h="3478" w="7139">
                  <a:moveTo>
                    <a:pt x="1" y="1"/>
                  </a:moveTo>
                  <a:lnTo>
                    <a:pt x="1" y="3477"/>
                  </a:lnTo>
                  <a:lnTo>
                    <a:pt x="7139" y="3477"/>
                  </a:lnTo>
                  <a:lnTo>
                    <a:pt x="71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6"/>
            <p:cNvSpPr/>
            <p:nvPr/>
          </p:nvSpPr>
          <p:spPr>
            <a:xfrm>
              <a:off x="8283740" y="1397114"/>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6"/>
            <p:cNvSpPr/>
            <p:nvPr/>
          </p:nvSpPr>
          <p:spPr>
            <a:xfrm>
              <a:off x="8333450" y="1397114"/>
              <a:ext cx="27859" cy="21881"/>
            </a:xfrm>
            <a:custGeom>
              <a:rect b="b" l="l" r="r" t="t"/>
              <a:pathLst>
                <a:path extrusionOk="0" h="765" w="974">
                  <a:moveTo>
                    <a:pt x="0" y="0"/>
                  </a:moveTo>
                  <a:lnTo>
                    <a:pt x="0"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6"/>
            <p:cNvSpPr/>
            <p:nvPr/>
          </p:nvSpPr>
          <p:spPr>
            <a:xfrm>
              <a:off x="8385819" y="1397114"/>
              <a:ext cx="25199" cy="21881"/>
            </a:xfrm>
            <a:custGeom>
              <a:rect b="b" l="l" r="r" t="t"/>
              <a:pathLst>
                <a:path extrusionOk="0" h="765" w="881">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6"/>
            <p:cNvSpPr/>
            <p:nvPr/>
          </p:nvSpPr>
          <p:spPr>
            <a:xfrm>
              <a:off x="8333450" y="1510462"/>
              <a:ext cx="77570" cy="151822"/>
            </a:xfrm>
            <a:custGeom>
              <a:rect b="b" l="l" r="r" t="t"/>
              <a:pathLst>
                <a:path extrusionOk="0" h="5308" w="2712">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6"/>
            <p:cNvSpPr/>
            <p:nvPr/>
          </p:nvSpPr>
          <p:spPr>
            <a:xfrm>
              <a:off x="8488555" y="1510462"/>
              <a:ext cx="76912" cy="151822"/>
            </a:xfrm>
            <a:custGeom>
              <a:rect b="b" l="l" r="r" t="t"/>
              <a:pathLst>
                <a:path extrusionOk="0" h="5308" w="2689">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6"/>
            <p:cNvSpPr/>
            <p:nvPr/>
          </p:nvSpPr>
          <p:spPr>
            <a:xfrm>
              <a:off x="8438846" y="1510462"/>
              <a:ext cx="21881" cy="151822"/>
            </a:xfrm>
            <a:custGeom>
              <a:rect b="b" l="l" r="r" t="t"/>
              <a:pathLst>
                <a:path extrusionOk="0" h="5308" w="765">
                  <a:moveTo>
                    <a:pt x="0" y="0"/>
                  </a:moveTo>
                  <a:lnTo>
                    <a:pt x="0" y="5307"/>
                  </a:lnTo>
                  <a:lnTo>
                    <a:pt x="765" y="5307"/>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2" name="Google Shape;3142;p116"/>
          <p:cNvGrpSpPr/>
          <p:nvPr/>
        </p:nvGrpSpPr>
        <p:grpSpPr>
          <a:xfrm>
            <a:off x="7760993" y="2265266"/>
            <a:ext cx="355126" cy="280304"/>
            <a:chOff x="8245271" y="1979728"/>
            <a:chExt cx="409037" cy="322856"/>
          </a:xfrm>
        </p:grpSpPr>
        <p:sp>
          <p:nvSpPr>
            <p:cNvPr id="3143" name="Google Shape;3143;p116"/>
            <p:cNvSpPr/>
            <p:nvPr/>
          </p:nvSpPr>
          <p:spPr>
            <a:xfrm>
              <a:off x="8432868" y="1979728"/>
              <a:ext cx="193582" cy="66329"/>
            </a:xfrm>
            <a:custGeom>
              <a:rect b="b" l="l" r="r" t="t"/>
              <a:pathLst>
                <a:path extrusionOk="0" h="2319" w="6768">
                  <a:moveTo>
                    <a:pt x="580" y="1"/>
                  </a:moveTo>
                  <a:lnTo>
                    <a:pt x="1" y="2318"/>
                  </a:lnTo>
                  <a:lnTo>
                    <a:pt x="6768" y="1832"/>
                  </a:lnTo>
                  <a:lnTo>
                    <a:pt x="67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6"/>
            <p:cNvSpPr/>
            <p:nvPr/>
          </p:nvSpPr>
          <p:spPr>
            <a:xfrm>
              <a:off x="8273129" y="1979728"/>
              <a:ext cx="176334" cy="66329"/>
            </a:xfrm>
            <a:custGeom>
              <a:rect b="b" l="l" r="r" t="t"/>
              <a:pathLst>
                <a:path extrusionOk="0" h="2319" w="6165">
                  <a:moveTo>
                    <a:pt x="0" y="1"/>
                  </a:moveTo>
                  <a:lnTo>
                    <a:pt x="0" y="1832"/>
                  </a:lnTo>
                  <a:lnTo>
                    <a:pt x="6165" y="2318"/>
                  </a:lnTo>
                  <a:lnTo>
                    <a:pt x="61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6"/>
            <p:cNvSpPr/>
            <p:nvPr/>
          </p:nvSpPr>
          <p:spPr>
            <a:xfrm>
              <a:off x="8432868" y="2032098"/>
              <a:ext cx="193582" cy="184972"/>
            </a:xfrm>
            <a:custGeom>
              <a:rect b="b" l="l" r="r" t="t"/>
              <a:pathLst>
                <a:path extrusionOk="0" h="6467" w="6768">
                  <a:moveTo>
                    <a:pt x="580" y="1"/>
                  </a:moveTo>
                  <a:lnTo>
                    <a:pt x="1" y="6467"/>
                  </a:lnTo>
                  <a:lnTo>
                    <a:pt x="6768" y="5887"/>
                  </a:lnTo>
                  <a:lnTo>
                    <a:pt x="67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6"/>
            <p:cNvSpPr/>
            <p:nvPr/>
          </p:nvSpPr>
          <p:spPr>
            <a:xfrm>
              <a:off x="8273129" y="2032098"/>
              <a:ext cx="176334" cy="184972"/>
            </a:xfrm>
            <a:custGeom>
              <a:rect b="b" l="l" r="r" t="t"/>
              <a:pathLst>
                <a:path extrusionOk="0" h="6467" w="6165">
                  <a:moveTo>
                    <a:pt x="0" y="1"/>
                  </a:moveTo>
                  <a:lnTo>
                    <a:pt x="0" y="5887"/>
                  </a:lnTo>
                  <a:lnTo>
                    <a:pt x="6165" y="6467"/>
                  </a:lnTo>
                  <a:lnTo>
                    <a:pt x="61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6"/>
            <p:cNvSpPr/>
            <p:nvPr/>
          </p:nvSpPr>
          <p:spPr>
            <a:xfrm>
              <a:off x="8463357" y="2128886"/>
              <a:ext cx="127310" cy="24541"/>
            </a:xfrm>
            <a:custGeom>
              <a:rect b="b" l="l" r="r" t="t"/>
              <a:pathLst>
                <a:path extrusionOk="0" h="858" w="4451">
                  <a:moveTo>
                    <a:pt x="1" y="0"/>
                  </a:moveTo>
                  <a:lnTo>
                    <a:pt x="1" y="858"/>
                  </a:lnTo>
                  <a:lnTo>
                    <a:pt x="4450" y="858"/>
                  </a:lnTo>
                  <a:lnTo>
                    <a:pt x="44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6"/>
            <p:cNvSpPr/>
            <p:nvPr/>
          </p:nvSpPr>
          <p:spPr>
            <a:xfrm>
              <a:off x="8308910" y="2128886"/>
              <a:ext cx="126652" cy="24541"/>
            </a:xfrm>
            <a:custGeom>
              <a:rect b="b" l="l" r="r" t="t"/>
              <a:pathLst>
                <a:path extrusionOk="0" h="858" w="4428">
                  <a:moveTo>
                    <a:pt x="1" y="0"/>
                  </a:moveTo>
                  <a:lnTo>
                    <a:pt x="1" y="858"/>
                  </a:lnTo>
                  <a:lnTo>
                    <a:pt x="4427" y="858"/>
                  </a:lnTo>
                  <a:lnTo>
                    <a:pt x="44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6"/>
            <p:cNvSpPr/>
            <p:nvPr/>
          </p:nvSpPr>
          <p:spPr>
            <a:xfrm>
              <a:off x="8308910" y="2079176"/>
              <a:ext cx="52400" cy="24541"/>
            </a:xfrm>
            <a:custGeom>
              <a:rect b="b" l="l" r="r" t="t"/>
              <a:pathLst>
                <a:path extrusionOk="0" h="858" w="1832">
                  <a:moveTo>
                    <a:pt x="1" y="0"/>
                  </a:moveTo>
                  <a:lnTo>
                    <a:pt x="1" y="858"/>
                  </a:lnTo>
                  <a:lnTo>
                    <a:pt x="1832" y="858"/>
                  </a:lnTo>
                  <a:lnTo>
                    <a:pt x="18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6"/>
            <p:cNvSpPr/>
            <p:nvPr/>
          </p:nvSpPr>
          <p:spPr>
            <a:xfrm>
              <a:off x="8538264" y="2079176"/>
              <a:ext cx="52400" cy="24541"/>
            </a:xfrm>
            <a:custGeom>
              <a:rect b="b" l="l" r="r" t="t"/>
              <a:pathLst>
                <a:path extrusionOk="0" h="858" w="1832">
                  <a:moveTo>
                    <a:pt x="0" y="0"/>
                  </a:moveTo>
                  <a:lnTo>
                    <a:pt x="0" y="858"/>
                  </a:lnTo>
                  <a:lnTo>
                    <a:pt x="1831" y="858"/>
                  </a:lnTo>
                  <a:lnTo>
                    <a:pt x="18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6"/>
            <p:cNvSpPr/>
            <p:nvPr/>
          </p:nvSpPr>
          <p:spPr>
            <a:xfrm>
              <a:off x="8432868" y="2200475"/>
              <a:ext cx="193582" cy="66301"/>
            </a:xfrm>
            <a:custGeom>
              <a:rect b="b" l="l" r="r" t="t"/>
              <a:pathLst>
                <a:path extrusionOk="0" h="2318" w="6768">
                  <a:moveTo>
                    <a:pt x="580" y="0"/>
                  </a:moveTo>
                  <a:lnTo>
                    <a:pt x="1" y="2318"/>
                  </a:lnTo>
                  <a:lnTo>
                    <a:pt x="6768" y="1831"/>
                  </a:lnTo>
                  <a:lnTo>
                    <a:pt x="67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6"/>
            <p:cNvSpPr/>
            <p:nvPr/>
          </p:nvSpPr>
          <p:spPr>
            <a:xfrm>
              <a:off x="8273129" y="2200475"/>
              <a:ext cx="176334" cy="66301"/>
            </a:xfrm>
            <a:custGeom>
              <a:rect b="b" l="l" r="r" t="t"/>
              <a:pathLst>
                <a:path extrusionOk="0" h="2318" w="6165">
                  <a:moveTo>
                    <a:pt x="0" y="0"/>
                  </a:moveTo>
                  <a:lnTo>
                    <a:pt x="0" y="1831"/>
                  </a:lnTo>
                  <a:lnTo>
                    <a:pt x="6165" y="2318"/>
                  </a:lnTo>
                  <a:lnTo>
                    <a:pt x="61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6"/>
            <p:cNvSpPr/>
            <p:nvPr/>
          </p:nvSpPr>
          <p:spPr>
            <a:xfrm>
              <a:off x="8441477" y="2079176"/>
              <a:ext cx="71621" cy="24541"/>
            </a:xfrm>
            <a:custGeom>
              <a:rect b="b" l="l" r="r" t="t"/>
              <a:pathLst>
                <a:path extrusionOk="0" h="858" w="2504">
                  <a:moveTo>
                    <a:pt x="279" y="0"/>
                  </a:moveTo>
                  <a:lnTo>
                    <a:pt x="1" y="394"/>
                  </a:lnTo>
                  <a:lnTo>
                    <a:pt x="279" y="858"/>
                  </a:lnTo>
                  <a:lnTo>
                    <a:pt x="2504" y="858"/>
                  </a:lnTo>
                  <a:lnTo>
                    <a:pt x="25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6"/>
            <p:cNvSpPr/>
            <p:nvPr/>
          </p:nvSpPr>
          <p:spPr>
            <a:xfrm>
              <a:off x="8385819" y="2079176"/>
              <a:ext cx="63641" cy="24541"/>
            </a:xfrm>
            <a:custGeom>
              <a:rect b="b" l="l" r="r" t="t"/>
              <a:pathLst>
                <a:path extrusionOk="0" h="858" w="2225">
                  <a:moveTo>
                    <a:pt x="0" y="0"/>
                  </a:moveTo>
                  <a:lnTo>
                    <a:pt x="0" y="858"/>
                  </a:lnTo>
                  <a:lnTo>
                    <a:pt x="2225" y="858"/>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6"/>
            <p:cNvSpPr/>
            <p:nvPr/>
          </p:nvSpPr>
          <p:spPr>
            <a:xfrm>
              <a:off x="8432868" y="2252816"/>
              <a:ext cx="221441" cy="49768"/>
            </a:xfrm>
            <a:custGeom>
              <a:rect b="b" l="l" r="r" t="t"/>
              <a:pathLst>
                <a:path extrusionOk="0" h="1740" w="7742">
                  <a:moveTo>
                    <a:pt x="580" y="1"/>
                  </a:moveTo>
                  <a:lnTo>
                    <a:pt x="1" y="882"/>
                  </a:lnTo>
                  <a:lnTo>
                    <a:pt x="580" y="1739"/>
                  </a:lnTo>
                  <a:lnTo>
                    <a:pt x="7741" y="1739"/>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6"/>
            <p:cNvSpPr/>
            <p:nvPr/>
          </p:nvSpPr>
          <p:spPr>
            <a:xfrm>
              <a:off x="8245271" y="2252816"/>
              <a:ext cx="204193" cy="49768"/>
            </a:xfrm>
            <a:custGeom>
              <a:rect b="b" l="l" r="r" t="t"/>
              <a:pathLst>
                <a:path extrusionOk="0" h="1740" w="7139">
                  <a:moveTo>
                    <a:pt x="1" y="1"/>
                  </a:moveTo>
                  <a:lnTo>
                    <a:pt x="1" y="1739"/>
                  </a:lnTo>
                  <a:lnTo>
                    <a:pt x="7139" y="1739"/>
                  </a:lnTo>
                  <a:lnTo>
                    <a:pt x="7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7" name="Google Shape;3157;p116"/>
          <p:cNvGrpSpPr/>
          <p:nvPr/>
        </p:nvGrpSpPr>
        <p:grpSpPr>
          <a:xfrm>
            <a:off x="7012887" y="2250888"/>
            <a:ext cx="355101" cy="309068"/>
            <a:chOff x="7383596" y="1963168"/>
            <a:chExt cx="409009" cy="355987"/>
          </a:xfrm>
        </p:grpSpPr>
        <p:sp>
          <p:nvSpPr>
            <p:cNvPr id="3158" name="Google Shape;3158;p116"/>
            <p:cNvSpPr/>
            <p:nvPr/>
          </p:nvSpPr>
          <p:spPr>
            <a:xfrm>
              <a:off x="7571165" y="1987680"/>
              <a:ext cx="221441" cy="331474"/>
            </a:xfrm>
            <a:custGeom>
              <a:rect b="b" l="l" r="r" t="t"/>
              <a:pathLst>
                <a:path extrusionOk="0" h="11589" w="7742">
                  <a:moveTo>
                    <a:pt x="580" y="1"/>
                  </a:moveTo>
                  <a:lnTo>
                    <a:pt x="1" y="11009"/>
                  </a:lnTo>
                  <a:lnTo>
                    <a:pt x="1739"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6"/>
            <p:cNvSpPr/>
            <p:nvPr/>
          </p:nvSpPr>
          <p:spPr>
            <a:xfrm>
              <a:off x="7383596" y="1963168"/>
              <a:ext cx="204193" cy="355987"/>
            </a:xfrm>
            <a:custGeom>
              <a:rect b="b" l="l" r="r" t="t"/>
              <a:pathLst>
                <a:path extrusionOk="0" h="12446" w="7139">
                  <a:moveTo>
                    <a:pt x="0" y="1"/>
                  </a:moveTo>
                  <a:lnTo>
                    <a:pt x="0" y="12445"/>
                  </a:lnTo>
                  <a:lnTo>
                    <a:pt x="5979" y="12445"/>
                  </a:lnTo>
                  <a:lnTo>
                    <a:pt x="7138" y="11866"/>
                  </a:lnTo>
                  <a:lnTo>
                    <a:pt x="7138" y="858"/>
                  </a:lnTo>
                  <a:lnTo>
                    <a:pt x="5701" y="858"/>
                  </a:lnTo>
                  <a:lnTo>
                    <a:pt x="51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6"/>
            <p:cNvSpPr/>
            <p:nvPr/>
          </p:nvSpPr>
          <p:spPr>
            <a:xfrm>
              <a:off x="7571165" y="2062587"/>
              <a:ext cx="102111" cy="256564"/>
            </a:xfrm>
            <a:custGeom>
              <a:rect b="b" l="l" r="r" t="t"/>
              <a:pathLst>
                <a:path extrusionOk="0" h="8970" w="3570">
                  <a:moveTo>
                    <a:pt x="1461" y="1"/>
                  </a:moveTo>
                  <a:lnTo>
                    <a:pt x="1461" y="2504"/>
                  </a:lnTo>
                  <a:lnTo>
                    <a:pt x="580" y="2504"/>
                  </a:lnTo>
                  <a:lnTo>
                    <a:pt x="1" y="4450"/>
                  </a:lnTo>
                  <a:lnTo>
                    <a:pt x="580" y="8969"/>
                  </a:lnTo>
                  <a:lnTo>
                    <a:pt x="1739" y="8969"/>
                  </a:lnTo>
                  <a:lnTo>
                    <a:pt x="1739" y="5493"/>
                  </a:lnTo>
                  <a:cubicBezTo>
                    <a:pt x="2805" y="5030"/>
                    <a:pt x="3570" y="3964"/>
                    <a:pt x="3570" y="2805"/>
                  </a:cubicBezTo>
                  <a:cubicBezTo>
                    <a:pt x="3570" y="1438"/>
                    <a:pt x="2712" y="395"/>
                    <a:pt x="14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6"/>
            <p:cNvSpPr/>
            <p:nvPr/>
          </p:nvSpPr>
          <p:spPr>
            <a:xfrm>
              <a:off x="7502235" y="2062587"/>
              <a:ext cx="85550" cy="256564"/>
            </a:xfrm>
            <a:custGeom>
              <a:rect b="b" l="l" r="r" t="t"/>
              <a:pathLst>
                <a:path extrusionOk="0" h="8970" w="2991">
                  <a:moveTo>
                    <a:pt x="2133" y="1"/>
                  </a:moveTo>
                  <a:cubicBezTo>
                    <a:pt x="881" y="395"/>
                    <a:pt x="1" y="1438"/>
                    <a:pt x="1" y="2805"/>
                  </a:cubicBezTo>
                  <a:cubicBezTo>
                    <a:pt x="1" y="3964"/>
                    <a:pt x="765" y="5030"/>
                    <a:pt x="1831" y="5493"/>
                  </a:cubicBezTo>
                  <a:lnTo>
                    <a:pt x="1831" y="8969"/>
                  </a:lnTo>
                  <a:lnTo>
                    <a:pt x="2990" y="8969"/>
                  </a:lnTo>
                  <a:lnTo>
                    <a:pt x="2990" y="2504"/>
                  </a:lnTo>
                  <a:lnTo>
                    <a:pt x="2133" y="2504"/>
                  </a:lnTo>
                  <a:lnTo>
                    <a:pt x="21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116"/>
          <p:cNvGrpSpPr/>
          <p:nvPr/>
        </p:nvGrpSpPr>
        <p:grpSpPr>
          <a:xfrm>
            <a:off x="6267065" y="2229012"/>
            <a:ext cx="352792" cy="352812"/>
            <a:chOff x="6524553" y="1937970"/>
            <a:chExt cx="406349" cy="406372"/>
          </a:xfrm>
        </p:grpSpPr>
        <p:sp>
          <p:nvSpPr>
            <p:cNvPr id="3163" name="Google Shape;3163;p116"/>
            <p:cNvSpPr/>
            <p:nvPr/>
          </p:nvSpPr>
          <p:spPr>
            <a:xfrm>
              <a:off x="6712121" y="2225645"/>
              <a:ext cx="44448" cy="107431"/>
            </a:xfrm>
            <a:custGeom>
              <a:rect b="b" l="l" r="r" t="t"/>
              <a:pathLst>
                <a:path extrusionOk="0" h="3756" w="1554">
                  <a:moveTo>
                    <a:pt x="1" y="1"/>
                  </a:moveTo>
                  <a:lnTo>
                    <a:pt x="487" y="3755"/>
                  </a:lnTo>
                  <a:lnTo>
                    <a:pt x="1553" y="3755"/>
                  </a:lnTo>
                  <a:lnTo>
                    <a:pt x="1553" y="580"/>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6"/>
            <p:cNvSpPr/>
            <p:nvPr/>
          </p:nvSpPr>
          <p:spPr>
            <a:xfrm>
              <a:off x="6698879" y="2225645"/>
              <a:ext cx="27201" cy="107431"/>
            </a:xfrm>
            <a:custGeom>
              <a:rect b="b" l="l" r="r" t="t"/>
              <a:pathLst>
                <a:path extrusionOk="0" h="3756" w="951">
                  <a:moveTo>
                    <a:pt x="950" y="1"/>
                  </a:moveTo>
                  <a:lnTo>
                    <a:pt x="0" y="580"/>
                  </a:lnTo>
                  <a:lnTo>
                    <a:pt x="0" y="3755"/>
                  </a:lnTo>
                  <a:lnTo>
                    <a:pt x="950" y="3755"/>
                  </a:lnTo>
                  <a:lnTo>
                    <a:pt x="9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6"/>
            <p:cNvSpPr/>
            <p:nvPr/>
          </p:nvSpPr>
          <p:spPr>
            <a:xfrm>
              <a:off x="6718099" y="2322433"/>
              <a:ext cx="212803" cy="21910"/>
            </a:xfrm>
            <a:custGeom>
              <a:rect b="b" l="l" r="r" t="t"/>
              <a:pathLst>
                <a:path extrusionOk="0" h="766" w="7440">
                  <a:moveTo>
                    <a:pt x="278" y="0"/>
                  </a:moveTo>
                  <a:lnTo>
                    <a:pt x="0" y="371"/>
                  </a:lnTo>
                  <a:lnTo>
                    <a:pt x="278" y="765"/>
                  </a:lnTo>
                  <a:lnTo>
                    <a:pt x="7440" y="765"/>
                  </a:lnTo>
                  <a:lnTo>
                    <a:pt x="74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6"/>
            <p:cNvSpPr/>
            <p:nvPr/>
          </p:nvSpPr>
          <p:spPr>
            <a:xfrm>
              <a:off x="6524553" y="2322433"/>
              <a:ext cx="201533" cy="21910"/>
            </a:xfrm>
            <a:custGeom>
              <a:rect b="b" l="l" r="r" t="t"/>
              <a:pathLst>
                <a:path extrusionOk="0" h="766" w="7046">
                  <a:moveTo>
                    <a:pt x="0" y="0"/>
                  </a:moveTo>
                  <a:lnTo>
                    <a:pt x="0" y="765"/>
                  </a:lnTo>
                  <a:lnTo>
                    <a:pt x="7045" y="765"/>
                  </a:lnTo>
                  <a:lnTo>
                    <a:pt x="70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6"/>
            <p:cNvSpPr/>
            <p:nvPr/>
          </p:nvSpPr>
          <p:spPr>
            <a:xfrm>
              <a:off x="6712121" y="2126226"/>
              <a:ext cx="218781" cy="116040"/>
            </a:xfrm>
            <a:custGeom>
              <a:rect b="b" l="l" r="r" t="t"/>
              <a:pathLst>
                <a:path extrusionOk="0" h="4057" w="7649">
                  <a:moveTo>
                    <a:pt x="1" y="1"/>
                  </a:moveTo>
                  <a:lnTo>
                    <a:pt x="487" y="4056"/>
                  </a:lnTo>
                  <a:lnTo>
                    <a:pt x="7649" y="4056"/>
                  </a:lnTo>
                  <a:lnTo>
                    <a:pt x="7649" y="487"/>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6"/>
            <p:cNvSpPr/>
            <p:nvPr/>
          </p:nvSpPr>
          <p:spPr>
            <a:xfrm>
              <a:off x="6712121" y="2024147"/>
              <a:ext cx="218781" cy="116040"/>
            </a:xfrm>
            <a:custGeom>
              <a:rect b="b" l="l" r="r" t="t"/>
              <a:pathLst>
                <a:path extrusionOk="0" h="4057" w="7649">
                  <a:moveTo>
                    <a:pt x="1" y="1"/>
                  </a:moveTo>
                  <a:lnTo>
                    <a:pt x="487" y="4056"/>
                  </a:lnTo>
                  <a:lnTo>
                    <a:pt x="7649" y="4056"/>
                  </a:lnTo>
                  <a:lnTo>
                    <a:pt x="764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6"/>
            <p:cNvSpPr/>
            <p:nvPr/>
          </p:nvSpPr>
          <p:spPr>
            <a:xfrm>
              <a:off x="6524553" y="2126226"/>
              <a:ext cx="201533" cy="116040"/>
            </a:xfrm>
            <a:custGeom>
              <a:rect b="b" l="l" r="r" t="t"/>
              <a:pathLst>
                <a:path extrusionOk="0" h="4057" w="7046">
                  <a:moveTo>
                    <a:pt x="7045" y="1"/>
                  </a:moveTo>
                  <a:lnTo>
                    <a:pt x="0" y="487"/>
                  </a:lnTo>
                  <a:lnTo>
                    <a:pt x="0" y="4056"/>
                  </a:lnTo>
                  <a:lnTo>
                    <a:pt x="7045" y="405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6"/>
            <p:cNvSpPr/>
            <p:nvPr/>
          </p:nvSpPr>
          <p:spPr>
            <a:xfrm>
              <a:off x="6524553" y="2024147"/>
              <a:ext cx="201533" cy="116040"/>
            </a:xfrm>
            <a:custGeom>
              <a:rect b="b" l="l" r="r" t="t"/>
              <a:pathLst>
                <a:path extrusionOk="0" h="4057" w="7046">
                  <a:moveTo>
                    <a:pt x="7045" y="1"/>
                  </a:moveTo>
                  <a:lnTo>
                    <a:pt x="0" y="580"/>
                  </a:lnTo>
                  <a:lnTo>
                    <a:pt x="0" y="4056"/>
                  </a:lnTo>
                  <a:lnTo>
                    <a:pt x="7045" y="4056"/>
                  </a:lnTo>
                  <a:lnTo>
                    <a:pt x="7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6"/>
            <p:cNvSpPr/>
            <p:nvPr/>
          </p:nvSpPr>
          <p:spPr>
            <a:xfrm>
              <a:off x="6712121" y="1937970"/>
              <a:ext cx="218781" cy="102769"/>
            </a:xfrm>
            <a:custGeom>
              <a:rect b="b" l="l" r="r" t="t"/>
              <a:pathLst>
                <a:path extrusionOk="0" h="3593" w="7649">
                  <a:moveTo>
                    <a:pt x="487" y="1"/>
                  </a:moveTo>
                  <a:lnTo>
                    <a:pt x="1" y="1739"/>
                  </a:lnTo>
                  <a:lnTo>
                    <a:pt x="487" y="3593"/>
                  </a:lnTo>
                  <a:lnTo>
                    <a:pt x="7649" y="3593"/>
                  </a:lnTo>
                  <a:lnTo>
                    <a:pt x="76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6"/>
            <p:cNvSpPr/>
            <p:nvPr/>
          </p:nvSpPr>
          <p:spPr>
            <a:xfrm>
              <a:off x="6524553" y="1937970"/>
              <a:ext cx="201533" cy="102769"/>
            </a:xfrm>
            <a:custGeom>
              <a:rect b="b" l="l" r="r" t="t"/>
              <a:pathLst>
                <a:path extrusionOk="0" h="3593" w="7046">
                  <a:moveTo>
                    <a:pt x="0" y="1"/>
                  </a:moveTo>
                  <a:lnTo>
                    <a:pt x="0" y="3593"/>
                  </a:lnTo>
                  <a:lnTo>
                    <a:pt x="7045" y="3593"/>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6"/>
            <p:cNvSpPr/>
            <p:nvPr/>
          </p:nvSpPr>
          <p:spPr>
            <a:xfrm>
              <a:off x="6560333" y="1977097"/>
              <a:ext cx="27859" cy="24541"/>
            </a:xfrm>
            <a:custGeom>
              <a:rect b="b" l="l" r="r" t="t"/>
              <a:pathLst>
                <a:path extrusionOk="0" h="858" w="974">
                  <a:moveTo>
                    <a:pt x="1" y="0"/>
                  </a:moveTo>
                  <a:lnTo>
                    <a:pt x="1" y="858"/>
                  </a:lnTo>
                  <a:lnTo>
                    <a:pt x="974" y="858"/>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6"/>
            <p:cNvSpPr/>
            <p:nvPr/>
          </p:nvSpPr>
          <p:spPr>
            <a:xfrm>
              <a:off x="6718099" y="1977097"/>
              <a:ext cx="123992" cy="24541"/>
            </a:xfrm>
            <a:custGeom>
              <a:rect b="b" l="l" r="r" t="t"/>
              <a:pathLst>
                <a:path extrusionOk="0" h="858" w="4335">
                  <a:moveTo>
                    <a:pt x="278" y="0"/>
                  </a:moveTo>
                  <a:lnTo>
                    <a:pt x="0" y="371"/>
                  </a:lnTo>
                  <a:lnTo>
                    <a:pt x="278" y="858"/>
                  </a:lnTo>
                  <a:lnTo>
                    <a:pt x="4334" y="858"/>
                  </a:lnTo>
                  <a:lnTo>
                    <a:pt x="4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6"/>
            <p:cNvSpPr/>
            <p:nvPr/>
          </p:nvSpPr>
          <p:spPr>
            <a:xfrm>
              <a:off x="6560333" y="2079176"/>
              <a:ext cx="27859" cy="21881"/>
            </a:xfrm>
            <a:custGeom>
              <a:rect b="b" l="l" r="r" t="t"/>
              <a:pathLst>
                <a:path extrusionOk="0" h="765" w="974">
                  <a:moveTo>
                    <a:pt x="1" y="0"/>
                  </a:moveTo>
                  <a:lnTo>
                    <a:pt x="1"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6"/>
            <p:cNvSpPr/>
            <p:nvPr/>
          </p:nvSpPr>
          <p:spPr>
            <a:xfrm>
              <a:off x="6867226" y="1977097"/>
              <a:ext cx="24570" cy="24541"/>
            </a:xfrm>
            <a:custGeom>
              <a:rect b="b" l="l" r="r" t="t"/>
              <a:pathLst>
                <a:path extrusionOk="0" h="858" w="859">
                  <a:moveTo>
                    <a:pt x="1" y="0"/>
                  </a:moveTo>
                  <a:lnTo>
                    <a:pt x="1" y="858"/>
                  </a:lnTo>
                  <a:lnTo>
                    <a:pt x="858" y="858"/>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6"/>
            <p:cNvSpPr/>
            <p:nvPr/>
          </p:nvSpPr>
          <p:spPr>
            <a:xfrm>
              <a:off x="6867226" y="2079176"/>
              <a:ext cx="24570" cy="21881"/>
            </a:xfrm>
            <a:custGeom>
              <a:rect b="b" l="l" r="r" t="t"/>
              <a:pathLst>
                <a:path extrusionOk="0" h="765" w="859">
                  <a:moveTo>
                    <a:pt x="1" y="0"/>
                  </a:moveTo>
                  <a:lnTo>
                    <a:pt x="1" y="765"/>
                  </a:lnTo>
                  <a:lnTo>
                    <a:pt x="858" y="765"/>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6"/>
            <p:cNvSpPr/>
            <p:nvPr/>
          </p:nvSpPr>
          <p:spPr>
            <a:xfrm>
              <a:off x="6560333" y="2178595"/>
              <a:ext cx="27859" cy="24541"/>
            </a:xfrm>
            <a:custGeom>
              <a:rect b="b" l="l" r="r" t="t"/>
              <a:pathLst>
                <a:path extrusionOk="0" h="858" w="974">
                  <a:moveTo>
                    <a:pt x="1" y="0"/>
                  </a:moveTo>
                  <a:lnTo>
                    <a:pt x="1" y="858"/>
                  </a:lnTo>
                  <a:lnTo>
                    <a:pt x="974" y="858"/>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6"/>
            <p:cNvSpPr/>
            <p:nvPr/>
          </p:nvSpPr>
          <p:spPr>
            <a:xfrm>
              <a:off x="6867226" y="2178595"/>
              <a:ext cx="24570" cy="24541"/>
            </a:xfrm>
            <a:custGeom>
              <a:rect b="b" l="l" r="r" t="t"/>
              <a:pathLst>
                <a:path extrusionOk="0" h="858" w="859">
                  <a:moveTo>
                    <a:pt x="1" y="0"/>
                  </a:moveTo>
                  <a:lnTo>
                    <a:pt x="1" y="858"/>
                  </a:lnTo>
                  <a:lnTo>
                    <a:pt x="858" y="858"/>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6"/>
            <p:cNvSpPr/>
            <p:nvPr/>
          </p:nvSpPr>
          <p:spPr>
            <a:xfrm>
              <a:off x="6718099" y="2178595"/>
              <a:ext cx="123992" cy="24541"/>
            </a:xfrm>
            <a:custGeom>
              <a:rect b="b" l="l" r="r" t="t"/>
              <a:pathLst>
                <a:path extrusionOk="0" h="858" w="4335">
                  <a:moveTo>
                    <a:pt x="278" y="0"/>
                  </a:moveTo>
                  <a:lnTo>
                    <a:pt x="0" y="487"/>
                  </a:lnTo>
                  <a:lnTo>
                    <a:pt x="278" y="858"/>
                  </a:lnTo>
                  <a:lnTo>
                    <a:pt x="4334" y="858"/>
                  </a:lnTo>
                  <a:lnTo>
                    <a:pt x="4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6"/>
            <p:cNvSpPr/>
            <p:nvPr/>
          </p:nvSpPr>
          <p:spPr>
            <a:xfrm>
              <a:off x="6718099" y="2079176"/>
              <a:ext cx="123992" cy="21881"/>
            </a:xfrm>
            <a:custGeom>
              <a:rect b="b" l="l" r="r" t="t"/>
              <a:pathLst>
                <a:path extrusionOk="0" h="765" w="4335">
                  <a:moveTo>
                    <a:pt x="278" y="0"/>
                  </a:moveTo>
                  <a:lnTo>
                    <a:pt x="0" y="394"/>
                  </a:lnTo>
                  <a:lnTo>
                    <a:pt x="278" y="765"/>
                  </a:lnTo>
                  <a:lnTo>
                    <a:pt x="4334" y="765"/>
                  </a:lnTo>
                  <a:lnTo>
                    <a:pt x="4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6"/>
            <p:cNvSpPr/>
            <p:nvPr/>
          </p:nvSpPr>
          <p:spPr>
            <a:xfrm>
              <a:off x="6612702" y="1977097"/>
              <a:ext cx="113380" cy="24541"/>
            </a:xfrm>
            <a:custGeom>
              <a:rect b="b" l="l" r="r" t="t"/>
              <a:pathLst>
                <a:path extrusionOk="0" h="858" w="3964">
                  <a:moveTo>
                    <a:pt x="0" y="0"/>
                  </a:moveTo>
                  <a:lnTo>
                    <a:pt x="0" y="858"/>
                  </a:lnTo>
                  <a:lnTo>
                    <a:pt x="3963" y="858"/>
                  </a:lnTo>
                  <a:lnTo>
                    <a:pt x="3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6"/>
            <p:cNvSpPr/>
            <p:nvPr/>
          </p:nvSpPr>
          <p:spPr>
            <a:xfrm>
              <a:off x="6612702" y="2079176"/>
              <a:ext cx="113380" cy="21881"/>
            </a:xfrm>
            <a:custGeom>
              <a:rect b="b" l="l" r="r" t="t"/>
              <a:pathLst>
                <a:path extrusionOk="0" h="765" w="3964">
                  <a:moveTo>
                    <a:pt x="0" y="0"/>
                  </a:moveTo>
                  <a:lnTo>
                    <a:pt x="0" y="765"/>
                  </a:lnTo>
                  <a:lnTo>
                    <a:pt x="3963" y="765"/>
                  </a:lnTo>
                  <a:lnTo>
                    <a:pt x="3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6"/>
            <p:cNvSpPr/>
            <p:nvPr/>
          </p:nvSpPr>
          <p:spPr>
            <a:xfrm>
              <a:off x="6612702" y="2178595"/>
              <a:ext cx="113380" cy="24541"/>
            </a:xfrm>
            <a:custGeom>
              <a:rect b="b" l="l" r="r" t="t"/>
              <a:pathLst>
                <a:path extrusionOk="0" h="858" w="3964">
                  <a:moveTo>
                    <a:pt x="0" y="0"/>
                  </a:moveTo>
                  <a:lnTo>
                    <a:pt x="0" y="858"/>
                  </a:lnTo>
                  <a:lnTo>
                    <a:pt x="3963" y="858"/>
                  </a:lnTo>
                  <a:lnTo>
                    <a:pt x="3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5" name="Google Shape;3185;p116"/>
          <p:cNvGrpSpPr/>
          <p:nvPr/>
        </p:nvGrpSpPr>
        <p:grpSpPr>
          <a:xfrm>
            <a:off x="5518934" y="2250888"/>
            <a:ext cx="352792" cy="309065"/>
            <a:chOff x="5662849" y="1963168"/>
            <a:chExt cx="406349" cy="355984"/>
          </a:xfrm>
        </p:grpSpPr>
        <p:sp>
          <p:nvSpPr>
            <p:cNvPr id="3186" name="Google Shape;3186;p116"/>
            <p:cNvSpPr/>
            <p:nvPr/>
          </p:nvSpPr>
          <p:spPr>
            <a:xfrm>
              <a:off x="5850446" y="2048687"/>
              <a:ext cx="218752" cy="270465"/>
            </a:xfrm>
            <a:custGeom>
              <a:rect b="b" l="l" r="r" t="t"/>
              <a:pathLst>
                <a:path extrusionOk="0" h="9456" w="7648">
                  <a:moveTo>
                    <a:pt x="0" y="0"/>
                  </a:moveTo>
                  <a:lnTo>
                    <a:pt x="487" y="9455"/>
                  </a:lnTo>
                  <a:lnTo>
                    <a:pt x="7648" y="9455"/>
                  </a:lnTo>
                  <a:lnTo>
                    <a:pt x="7648" y="5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6"/>
            <p:cNvSpPr/>
            <p:nvPr/>
          </p:nvSpPr>
          <p:spPr>
            <a:xfrm>
              <a:off x="5662849" y="2048687"/>
              <a:ext cx="201533" cy="270465"/>
            </a:xfrm>
            <a:custGeom>
              <a:rect b="b" l="l" r="r" t="t"/>
              <a:pathLst>
                <a:path extrusionOk="0" h="9456" w="7046">
                  <a:moveTo>
                    <a:pt x="7046" y="0"/>
                  </a:moveTo>
                  <a:lnTo>
                    <a:pt x="0" y="579"/>
                  </a:lnTo>
                  <a:lnTo>
                    <a:pt x="0" y="9455"/>
                  </a:lnTo>
                  <a:lnTo>
                    <a:pt x="7046" y="9455"/>
                  </a:lnTo>
                  <a:lnTo>
                    <a:pt x="70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6"/>
            <p:cNvSpPr/>
            <p:nvPr/>
          </p:nvSpPr>
          <p:spPr>
            <a:xfrm>
              <a:off x="5850446" y="1963168"/>
              <a:ext cx="218752" cy="102111"/>
            </a:xfrm>
            <a:custGeom>
              <a:rect b="b" l="l" r="r" t="t"/>
              <a:pathLst>
                <a:path extrusionOk="0" h="3570" w="7648">
                  <a:moveTo>
                    <a:pt x="487" y="1"/>
                  </a:moveTo>
                  <a:lnTo>
                    <a:pt x="0" y="1831"/>
                  </a:lnTo>
                  <a:lnTo>
                    <a:pt x="487" y="3569"/>
                  </a:lnTo>
                  <a:lnTo>
                    <a:pt x="7648" y="3569"/>
                  </a:lnTo>
                  <a:lnTo>
                    <a:pt x="76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6"/>
            <p:cNvSpPr/>
            <p:nvPr/>
          </p:nvSpPr>
          <p:spPr>
            <a:xfrm>
              <a:off x="5662849" y="1963168"/>
              <a:ext cx="201533" cy="102111"/>
            </a:xfrm>
            <a:custGeom>
              <a:rect b="b" l="l" r="r" t="t"/>
              <a:pathLst>
                <a:path extrusionOk="0" h="3570" w="7046">
                  <a:moveTo>
                    <a:pt x="0" y="1"/>
                  </a:moveTo>
                  <a:lnTo>
                    <a:pt x="0" y="3569"/>
                  </a:lnTo>
                  <a:lnTo>
                    <a:pt x="7046" y="3569"/>
                  </a:lnTo>
                  <a:lnTo>
                    <a:pt x="70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6"/>
            <p:cNvSpPr/>
            <p:nvPr/>
          </p:nvSpPr>
          <p:spPr>
            <a:xfrm>
              <a:off x="5698630" y="2001609"/>
              <a:ext cx="27887" cy="25227"/>
            </a:xfrm>
            <a:custGeom>
              <a:rect b="b" l="l" r="r" t="t"/>
              <a:pathLst>
                <a:path extrusionOk="0" h="882" w="975">
                  <a:moveTo>
                    <a:pt x="1" y="1"/>
                  </a:moveTo>
                  <a:lnTo>
                    <a:pt x="1" y="881"/>
                  </a:lnTo>
                  <a:lnTo>
                    <a:pt x="974" y="881"/>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6"/>
            <p:cNvSpPr/>
            <p:nvPr/>
          </p:nvSpPr>
          <p:spPr>
            <a:xfrm>
              <a:off x="5750999" y="2001609"/>
              <a:ext cx="25227" cy="25227"/>
            </a:xfrm>
            <a:custGeom>
              <a:rect b="b" l="l" r="r" t="t"/>
              <a:pathLst>
                <a:path extrusionOk="0" h="882" w="882">
                  <a:moveTo>
                    <a:pt x="1" y="1"/>
                  </a:moveTo>
                  <a:lnTo>
                    <a:pt x="1"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6"/>
            <p:cNvSpPr/>
            <p:nvPr/>
          </p:nvSpPr>
          <p:spPr>
            <a:xfrm>
              <a:off x="5800708" y="2001609"/>
              <a:ext cx="25227" cy="25227"/>
            </a:xfrm>
            <a:custGeom>
              <a:rect b="b" l="l" r="r" t="t"/>
              <a:pathLst>
                <a:path extrusionOk="0" h="882" w="882">
                  <a:moveTo>
                    <a:pt x="1" y="1"/>
                  </a:moveTo>
                  <a:lnTo>
                    <a:pt x="1" y="881"/>
                  </a:lnTo>
                  <a:lnTo>
                    <a:pt x="882" y="881"/>
                  </a:lnTo>
                  <a:lnTo>
                    <a:pt x="8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6"/>
            <p:cNvSpPr/>
            <p:nvPr/>
          </p:nvSpPr>
          <p:spPr>
            <a:xfrm>
              <a:off x="5792757" y="2181255"/>
              <a:ext cx="47108" cy="21881"/>
            </a:xfrm>
            <a:custGeom>
              <a:rect b="b" l="l" r="r" t="t"/>
              <a:pathLst>
                <a:path extrusionOk="0" h="765" w="1647">
                  <a:moveTo>
                    <a:pt x="1" y="0"/>
                  </a:moveTo>
                  <a:lnTo>
                    <a:pt x="1" y="765"/>
                  </a:lnTo>
                  <a:lnTo>
                    <a:pt x="1646" y="765"/>
                  </a:lnTo>
                  <a:lnTo>
                    <a:pt x="16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6"/>
            <p:cNvSpPr/>
            <p:nvPr/>
          </p:nvSpPr>
          <p:spPr>
            <a:xfrm>
              <a:off x="5806686" y="2228305"/>
              <a:ext cx="49740" cy="49740"/>
            </a:xfrm>
            <a:custGeom>
              <a:rect b="b" l="l" r="r" t="t"/>
              <a:pathLst>
                <a:path extrusionOk="0" h="1739" w="1739">
                  <a:moveTo>
                    <a:pt x="1159" y="1"/>
                  </a:moveTo>
                  <a:lnTo>
                    <a:pt x="0" y="1159"/>
                  </a:lnTo>
                  <a:lnTo>
                    <a:pt x="580" y="1739"/>
                  </a:lnTo>
                  <a:lnTo>
                    <a:pt x="1739" y="580"/>
                  </a:lnTo>
                  <a:lnTo>
                    <a:pt x="11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6"/>
            <p:cNvSpPr/>
            <p:nvPr/>
          </p:nvSpPr>
          <p:spPr>
            <a:xfrm>
              <a:off x="5875615" y="2228305"/>
              <a:ext cx="49740" cy="49740"/>
            </a:xfrm>
            <a:custGeom>
              <a:rect b="b" l="l" r="r" t="t"/>
              <a:pathLst>
                <a:path extrusionOk="0" h="1739" w="1739">
                  <a:moveTo>
                    <a:pt x="580" y="1"/>
                  </a:moveTo>
                  <a:lnTo>
                    <a:pt x="1" y="580"/>
                  </a:lnTo>
                  <a:lnTo>
                    <a:pt x="1159" y="1739"/>
                  </a:lnTo>
                  <a:lnTo>
                    <a:pt x="1739" y="1159"/>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6"/>
            <p:cNvSpPr/>
            <p:nvPr/>
          </p:nvSpPr>
          <p:spPr>
            <a:xfrm>
              <a:off x="5806686" y="2107005"/>
              <a:ext cx="49740" cy="49740"/>
            </a:xfrm>
            <a:custGeom>
              <a:rect b="b" l="l" r="r" t="t"/>
              <a:pathLst>
                <a:path extrusionOk="0" h="1739" w="1739">
                  <a:moveTo>
                    <a:pt x="580" y="0"/>
                  </a:moveTo>
                  <a:lnTo>
                    <a:pt x="0" y="580"/>
                  </a:lnTo>
                  <a:lnTo>
                    <a:pt x="1159" y="1739"/>
                  </a:lnTo>
                  <a:lnTo>
                    <a:pt x="1739" y="1159"/>
                  </a:lnTo>
                  <a:lnTo>
                    <a:pt x="5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6"/>
            <p:cNvSpPr/>
            <p:nvPr/>
          </p:nvSpPr>
          <p:spPr>
            <a:xfrm>
              <a:off x="5875615" y="2107005"/>
              <a:ext cx="49740" cy="49740"/>
            </a:xfrm>
            <a:custGeom>
              <a:rect b="b" l="l" r="r" t="t"/>
              <a:pathLst>
                <a:path extrusionOk="0" h="1739" w="1739">
                  <a:moveTo>
                    <a:pt x="1159" y="0"/>
                  </a:moveTo>
                  <a:lnTo>
                    <a:pt x="1" y="1159"/>
                  </a:lnTo>
                  <a:lnTo>
                    <a:pt x="580" y="1739"/>
                  </a:lnTo>
                  <a:lnTo>
                    <a:pt x="1739" y="580"/>
                  </a:lnTo>
                  <a:lnTo>
                    <a:pt x="11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6"/>
            <p:cNvSpPr/>
            <p:nvPr/>
          </p:nvSpPr>
          <p:spPr>
            <a:xfrm>
              <a:off x="5892204" y="2181255"/>
              <a:ext cx="47080" cy="21881"/>
            </a:xfrm>
            <a:custGeom>
              <a:rect b="b" l="l" r="r" t="t"/>
              <a:pathLst>
                <a:path extrusionOk="0" h="765" w="1646">
                  <a:moveTo>
                    <a:pt x="0" y="0"/>
                  </a:moveTo>
                  <a:lnTo>
                    <a:pt x="0" y="765"/>
                  </a:lnTo>
                  <a:lnTo>
                    <a:pt x="1645" y="765"/>
                  </a:lnTo>
                  <a:lnTo>
                    <a:pt x="1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6"/>
            <p:cNvSpPr/>
            <p:nvPr/>
          </p:nvSpPr>
          <p:spPr>
            <a:xfrm>
              <a:off x="5850446" y="2123566"/>
              <a:ext cx="58349" cy="137921"/>
            </a:xfrm>
            <a:custGeom>
              <a:rect b="b" l="l" r="r" t="t"/>
              <a:pathLst>
                <a:path extrusionOk="0" h="4822" w="2040">
                  <a:moveTo>
                    <a:pt x="487" y="1"/>
                  </a:moveTo>
                  <a:lnTo>
                    <a:pt x="0" y="2411"/>
                  </a:lnTo>
                  <a:lnTo>
                    <a:pt x="487" y="4821"/>
                  </a:lnTo>
                  <a:cubicBezTo>
                    <a:pt x="1367" y="4821"/>
                    <a:pt x="2039" y="4149"/>
                    <a:pt x="2039" y="3269"/>
                  </a:cubicBezTo>
                  <a:lnTo>
                    <a:pt x="2039" y="1530"/>
                  </a:lnTo>
                  <a:cubicBezTo>
                    <a:pt x="2039" y="673"/>
                    <a:pt x="1367" y="1"/>
                    <a:pt x="4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6"/>
            <p:cNvSpPr/>
            <p:nvPr/>
          </p:nvSpPr>
          <p:spPr>
            <a:xfrm>
              <a:off x="5823246" y="2123566"/>
              <a:ext cx="41130" cy="137921"/>
            </a:xfrm>
            <a:custGeom>
              <a:rect b="b" l="l" r="r" t="t"/>
              <a:pathLst>
                <a:path extrusionOk="0" h="4822" w="1438">
                  <a:moveTo>
                    <a:pt x="1438" y="1"/>
                  </a:moveTo>
                  <a:cubicBezTo>
                    <a:pt x="673" y="1"/>
                    <a:pt x="1" y="673"/>
                    <a:pt x="1" y="1530"/>
                  </a:cubicBezTo>
                  <a:lnTo>
                    <a:pt x="1" y="3269"/>
                  </a:lnTo>
                  <a:cubicBezTo>
                    <a:pt x="1" y="4149"/>
                    <a:pt x="673" y="4821"/>
                    <a:pt x="1438" y="4821"/>
                  </a:cubicBezTo>
                  <a:lnTo>
                    <a:pt x="14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116"/>
          <p:cNvGrpSpPr/>
          <p:nvPr/>
        </p:nvGrpSpPr>
        <p:grpSpPr>
          <a:xfrm>
            <a:off x="4768494" y="2229012"/>
            <a:ext cx="355127" cy="352818"/>
            <a:chOff x="4798486" y="1937970"/>
            <a:chExt cx="409038" cy="406379"/>
          </a:xfrm>
        </p:grpSpPr>
        <p:sp>
          <p:nvSpPr>
            <p:cNvPr id="3202" name="Google Shape;3202;p116"/>
            <p:cNvSpPr/>
            <p:nvPr/>
          </p:nvSpPr>
          <p:spPr>
            <a:xfrm>
              <a:off x="4975471" y="2103688"/>
              <a:ext cx="232052" cy="240661"/>
            </a:xfrm>
            <a:custGeom>
              <a:rect b="b" l="l" r="r" t="t"/>
              <a:pathLst>
                <a:path extrusionOk="0" h="8414" w="8113">
                  <a:moveTo>
                    <a:pt x="2202" y="1"/>
                  </a:moveTo>
                  <a:lnTo>
                    <a:pt x="1" y="1275"/>
                  </a:lnTo>
                  <a:lnTo>
                    <a:pt x="8112" y="8413"/>
                  </a:lnTo>
                  <a:lnTo>
                    <a:pt x="8112" y="5910"/>
                  </a:lnTo>
                  <a:lnTo>
                    <a:pt x="22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6"/>
            <p:cNvSpPr/>
            <p:nvPr/>
          </p:nvSpPr>
          <p:spPr>
            <a:xfrm>
              <a:off x="4966862" y="2126226"/>
              <a:ext cx="240661" cy="218123"/>
            </a:xfrm>
            <a:custGeom>
              <a:rect b="b" l="l" r="r" t="t"/>
              <a:pathLst>
                <a:path extrusionOk="0" h="7626" w="8414">
                  <a:moveTo>
                    <a:pt x="673" y="1"/>
                  </a:moveTo>
                  <a:lnTo>
                    <a:pt x="0" y="1739"/>
                  </a:lnTo>
                  <a:lnTo>
                    <a:pt x="5887" y="7625"/>
                  </a:lnTo>
                  <a:lnTo>
                    <a:pt x="8413" y="7625"/>
                  </a:lnTo>
                  <a:lnTo>
                    <a:pt x="6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6"/>
            <p:cNvSpPr/>
            <p:nvPr/>
          </p:nvSpPr>
          <p:spPr>
            <a:xfrm>
              <a:off x="4839586" y="1937970"/>
              <a:ext cx="240661" cy="240661"/>
            </a:xfrm>
            <a:custGeom>
              <a:rect b="b" l="l" r="r" t="t"/>
              <a:pathLst>
                <a:path extrusionOk="0" h="8414" w="8414">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6"/>
            <p:cNvSpPr/>
            <p:nvPr/>
          </p:nvSpPr>
          <p:spPr>
            <a:xfrm>
              <a:off x="4798486" y="1979728"/>
              <a:ext cx="243321" cy="240004"/>
            </a:xfrm>
            <a:custGeom>
              <a:rect b="b" l="l" r="r" t="t"/>
              <a:pathLst>
                <a:path extrusionOk="0" h="8391" w="8507">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116"/>
          <p:cNvGrpSpPr/>
          <p:nvPr/>
        </p:nvGrpSpPr>
        <p:grpSpPr>
          <a:xfrm>
            <a:off x="4020388" y="2234201"/>
            <a:ext cx="345323" cy="343014"/>
            <a:chOff x="3936811" y="1943948"/>
            <a:chExt cx="397746" cy="395086"/>
          </a:xfrm>
        </p:grpSpPr>
        <p:sp>
          <p:nvSpPr>
            <p:cNvPr id="3207" name="Google Shape;3207;p116"/>
            <p:cNvSpPr/>
            <p:nvPr/>
          </p:nvSpPr>
          <p:spPr>
            <a:xfrm>
              <a:off x="4135648" y="1968459"/>
              <a:ext cx="173703" cy="345404"/>
            </a:xfrm>
            <a:custGeom>
              <a:rect b="b" l="l" r="r" t="t"/>
              <a:pathLst>
                <a:path extrusionOk="0" h="12076" w="6073">
                  <a:moveTo>
                    <a:pt x="1" y="1"/>
                  </a:moveTo>
                  <a:lnTo>
                    <a:pt x="1" y="882"/>
                  </a:lnTo>
                  <a:lnTo>
                    <a:pt x="5215" y="882"/>
                  </a:lnTo>
                  <a:lnTo>
                    <a:pt x="5215" y="11310"/>
                  </a:lnTo>
                  <a:lnTo>
                    <a:pt x="1" y="11310"/>
                  </a:lnTo>
                  <a:lnTo>
                    <a:pt x="1" y="12075"/>
                  </a:lnTo>
                  <a:lnTo>
                    <a:pt x="6073" y="12075"/>
                  </a:lnTo>
                  <a:lnTo>
                    <a:pt x="60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6"/>
            <p:cNvSpPr/>
            <p:nvPr/>
          </p:nvSpPr>
          <p:spPr>
            <a:xfrm>
              <a:off x="3964640" y="1968459"/>
              <a:ext cx="171043" cy="345404"/>
            </a:xfrm>
            <a:custGeom>
              <a:rect b="b" l="l" r="r" t="t"/>
              <a:pathLst>
                <a:path extrusionOk="0" h="12076" w="5980">
                  <a:moveTo>
                    <a:pt x="1" y="1"/>
                  </a:moveTo>
                  <a:lnTo>
                    <a:pt x="1" y="12075"/>
                  </a:lnTo>
                  <a:lnTo>
                    <a:pt x="5980" y="12075"/>
                  </a:lnTo>
                  <a:lnTo>
                    <a:pt x="5980" y="11310"/>
                  </a:lnTo>
                  <a:lnTo>
                    <a:pt x="765" y="11310"/>
                  </a:lnTo>
                  <a:lnTo>
                    <a:pt x="765" y="882"/>
                  </a:lnTo>
                  <a:lnTo>
                    <a:pt x="5980" y="882"/>
                  </a:lnTo>
                  <a:lnTo>
                    <a:pt x="5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6"/>
            <p:cNvSpPr/>
            <p:nvPr/>
          </p:nvSpPr>
          <p:spPr>
            <a:xfrm>
              <a:off x="4143599" y="1943948"/>
              <a:ext cx="66329" cy="395086"/>
            </a:xfrm>
            <a:custGeom>
              <a:rect b="b" l="l" r="r" t="t"/>
              <a:pathLst>
                <a:path extrusionOk="0" h="13813" w="2319">
                  <a:moveTo>
                    <a:pt x="580" y="0"/>
                  </a:moveTo>
                  <a:lnTo>
                    <a:pt x="1" y="6953"/>
                  </a:lnTo>
                  <a:lnTo>
                    <a:pt x="580" y="13813"/>
                  </a:lnTo>
                  <a:lnTo>
                    <a:pt x="2318" y="13813"/>
                  </a:lnTo>
                  <a:lnTo>
                    <a:pt x="23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6"/>
            <p:cNvSpPr/>
            <p:nvPr/>
          </p:nvSpPr>
          <p:spPr>
            <a:xfrm>
              <a:off x="4097208" y="1943948"/>
              <a:ext cx="63011" cy="395086"/>
            </a:xfrm>
            <a:custGeom>
              <a:rect b="b" l="l" r="r" t="t"/>
              <a:pathLst>
                <a:path extrusionOk="0" h="13813" w="2203">
                  <a:moveTo>
                    <a:pt x="464" y="0"/>
                  </a:moveTo>
                  <a:lnTo>
                    <a:pt x="1" y="7046"/>
                  </a:lnTo>
                  <a:lnTo>
                    <a:pt x="464" y="13813"/>
                  </a:lnTo>
                  <a:lnTo>
                    <a:pt x="2202" y="13813"/>
                  </a:lnTo>
                  <a:lnTo>
                    <a:pt x="2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6"/>
            <p:cNvSpPr/>
            <p:nvPr/>
          </p:nvSpPr>
          <p:spPr>
            <a:xfrm>
              <a:off x="4060769" y="1943948"/>
              <a:ext cx="49740" cy="395086"/>
            </a:xfrm>
            <a:custGeom>
              <a:rect b="b" l="l" r="r" t="t"/>
              <a:pathLst>
                <a:path extrusionOk="0" h="13813" w="1739">
                  <a:moveTo>
                    <a:pt x="0" y="0"/>
                  </a:moveTo>
                  <a:lnTo>
                    <a:pt x="0" y="13813"/>
                  </a:lnTo>
                  <a:lnTo>
                    <a:pt x="1738" y="13813"/>
                  </a:lnTo>
                  <a:lnTo>
                    <a:pt x="17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6"/>
            <p:cNvSpPr/>
            <p:nvPr/>
          </p:nvSpPr>
          <p:spPr>
            <a:xfrm>
              <a:off x="3936811" y="2150766"/>
              <a:ext cx="397746" cy="66301"/>
            </a:xfrm>
            <a:custGeom>
              <a:rect b="b" l="l" r="r" t="t"/>
              <a:pathLst>
                <a:path extrusionOk="0" h="2318" w="13906">
                  <a:moveTo>
                    <a:pt x="6953" y="0"/>
                  </a:moveTo>
                  <a:lnTo>
                    <a:pt x="0" y="579"/>
                  </a:lnTo>
                  <a:lnTo>
                    <a:pt x="0" y="2318"/>
                  </a:lnTo>
                  <a:lnTo>
                    <a:pt x="13905" y="2318"/>
                  </a:lnTo>
                  <a:lnTo>
                    <a:pt x="13905" y="579"/>
                  </a:lnTo>
                  <a:lnTo>
                    <a:pt x="69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6"/>
            <p:cNvSpPr/>
            <p:nvPr/>
          </p:nvSpPr>
          <p:spPr>
            <a:xfrm>
              <a:off x="3936811" y="2101028"/>
              <a:ext cx="397746" cy="66329"/>
            </a:xfrm>
            <a:custGeom>
              <a:rect b="b" l="l" r="r" t="t"/>
              <a:pathLst>
                <a:path extrusionOk="0" h="2319" w="13906">
                  <a:moveTo>
                    <a:pt x="6860" y="1"/>
                  </a:moveTo>
                  <a:lnTo>
                    <a:pt x="0" y="580"/>
                  </a:lnTo>
                  <a:lnTo>
                    <a:pt x="0" y="2318"/>
                  </a:lnTo>
                  <a:lnTo>
                    <a:pt x="13905" y="2318"/>
                  </a:lnTo>
                  <a:lnTo>
                    <a:pt x="13905" y="580"/>
                  </a:lnTo>
                  <a:lnTo>
                    <a:pt x="6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6"/>
            <p:cNvSpPr/>
            <p:nvPr/>
          </p:nvSpPr>
          <p:spPr>
            <a:xfrm>
              <a:off x="3936811" y="2067907"/>
              <a:ext cx="397746" cy="49740"/>
            </a:xfrm>
            <a:custGeom>
              <a:rect b="b" l="l" r="r" t="t"/>
              <a:pathLst>
                <a:path extrusionOk="0" h="1739" w="13906">
                  <a:moveTo>
                    <a:pt x="0" y="0"/>
                  </a:moveTo>
                  <a:lnTo>
                    <a:pt x="0" y="1738"/>
                  </a:lnTo>
                  <a:lnTo>
                    <a:pt x="13905" y="1738"/>
                  </a:lnTo>
                  <a:lnTo>
                    <a:pt x="13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6"/>
            <p:cNvSpPr/>
            <p:nvPr/>
          </p:nvSpPr>
          <p:spPr>
            <a:xfrm>
              <a:off x="4119088" y="2018197"/>
              <a:ext cx="140553" cy="248584"/>
            </a:xfrm>
            <a:custGeom>
              <a:rect b="b" l="l" r="r" t="t"/>
              <a:pathLst>
                <a:path extrusionOk="0" h="8691" w="4914">
                  <a:moveTo>
                    <a:pt x="580" y="0"/>
                  </a:moveTo>
                  <a:lnTo>
                    <a:pt x="0" y="4357"/>
                  </a:lnTo>
                  <a:lnTo>
                    <a:pt x="580" y="8691"/>
                  </a:lnTo>
                  <a:lnTo>
                    <a:pt x="4914" y="8691"/>
                  </a:lnTo>
                  <a:lnTo>
                    <a:pt x="49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6"/>
            <p:cNvSpPr/>
            <p:nvPr/>
          </p:nvSpPr>
          <p:spPr>
            <a:xfrm>
              <a:off x="4011032" y="2018197"/>
              <a:ext cx="124650" cy="248584"/>
            </a:xfrm>
            <a:custGeom>
              <a:rect b="b" l="l" r="r" t="t"/>
              <a:pathLst>
                <a:path extrusionOk="0" h="8691" w="4358">
                  <a:moveTo>
                    <a:pt x="1" y="0"/>
                  </a:moveTo>
                  <a:lnTo>
                    <a:pt x="1" y="8691"/>
                  </a:lnTo>
                  <a:lnTo>
                    <a:pt x="4358" y="8691"/>
                  </a:lnTo>
                  <a:lnTo>
                    <a:pt x="43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6"/>
            <p:cNvSpPr/>
            <p:nvPr/>
          </p:nvSpPr>
          <p:spPr>
            <a:xfrm>
              <a:off x="4119088" y="2067907"/>
              <a:ext cx="90842" cy="149162"/>
            </a:xfrm>
            <a:custGeom>
              <a:rect b="b" l="l" r="r" t="t"/>
              <a:pathLst>
                <a:path extrusionOk="0" h="5215" w="3176">
                  <a:moveTo>
                    <a:pt x="580" y="0"/>
                  </a:moveTo>
                  <a:lnTo>
                    <a:pt x="0" y="2619"/>
                  </a:lnTo>
                  <a:lnTo>
                    <a:pt x="580" y="5215"/>
                  </a:lnTo>
                  <a:lnTo>
                    <a:pt x="3175" y="5215"/>
                  </a:lnTo>
                  <a:lnTo>
                    <a:pt x="31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6"/>
            <p:cNvSpPr/>
            <p:nvPr/>
          </p:nvSpPr>
          <p:spPr>
            <a:xfrm>
              <a:off x="4060769" y="2067907"/>
              <a:ext cx="74910" cy="149162"/>
            </a:xfrm>
            <a:custGeom>
              <a:rect b="b" l="l" r="r" t="t"/>
              <a:pathLst>
                <a:path extrusionOk="0" h="5215" w="2619">
                  <a:moveTo>
                    <a:pt x="0" y="0"/>
                  </a:moveTo>
                  <a:lnTo>
                    <a:pt x="0" y="5215"/>
                  </a:lnTo>
                  <a:lnTo>
                    <a:pt x="2619" y="5215"/>
                  </a:lnTo>
                  <a:lnTo>
                    <a:pt x="2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9" name="Google Shape;3219;p116"/>
          <p:cNvGrpSpPr/>
          <p:nvPr/>
        </p:nvGrpSpPr>
        <p:grpSpPr>
          <a:xfrm>
            <a:off x="3272257" y="2253198"/>
            <a:ext cx="352221" cy="304440"/>
            <a:chOff x="3075107" y="1965828"/>
            <a:chExt cx="405691" cy="350656"/>
          </a:xfrm>
        </p:grpSpPr>
        <p:sp>
          <p:nvSpPr>
            <p:cNvPr id="3220" name="Google Shape;3220;p116"/>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6"/>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6"/>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6"/>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6"/>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6"/>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6"/>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6"/>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6"/>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6"/>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6"/>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116"/>
          <p:cNvGrpSpPr/>
          <p:nvPr/>
        </p:nvGrpSpPr>
        <p:grpSpPr>
          <a:xfrm>
            <a:off x="2524126" y="2229012"/>
            <a:ext cx="355099" cy="352816"/>
            <a:chOff x="2213404" y="1937970"/>
            <a:chExt cx="409006" cy="406377"/>
          </a:xfrm>
        </p:grpSpPr>
        <p:sp>
          <p:nvSpPr>
            <p:cNvPr id="3232" name="Google Shape;3232;p116"/>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6"/>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6"/>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6"/>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6"/>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6"/>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6"/>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116"/>
          <p:cNvGrpSpPr/>
          <p:nvPr/>
        </p:nvGrpSpPr>
        <p:grpSpPr>
          <a:xfrm>
            <a:off x="1776020" y="2229012"/>
            <a:ext cx="355101" cy="352823"/>
            <a:chOff x="1351729" y="1937970"/>
            <a:chExt cx="409009" cy="406384"/>
          </a:xfrm>
        </p:grpSpPr>
        <p:sp>
          <p:nvSpPr>
            <p:cNvPr id="3240" name="Google Shape;3240;p116"/>
            <p:cNvSpPr/>
            <p:nvPr/>
          </p:nvSpPr>
          <p:spPr>
            <a:xfrm>
              <a:off x="1539297" y="1937970"/>
              <a:ext cx="221441" cy="406384"/>
            </a:xfrm>
            <a:custGeom>
              <a:rect b="b" l="l" r="r" t="t"/>
              <a:pathLst>
                <a:path extrusionOk="0" h="14208" w="7742">
                  <a:moveTo>
                    <a:pt x="580" y="1"/>
                  </a:moveTo>
                  <a:lnTo>
                    <a:pt x="1" y="7162"/>
                  </a:lnTo>
                  <a:lnTo>
                    <a:pt x="580" y="14207"/>
                  </a:lnTo>
                  <a:lnTo>
                    <a:pt x="2040" y="14207"/>
                  </a:lnTo>
                  <a:lnTo>
                    <a:pt x="2040" y="13141"/>
                  </a:lnTo>
                  <a:cubicBezTo>
                    <a:pt x="2712" y="12956"/>
                    <a:pt x="3291" y="12747"/>
                    <a:pt x="3871" y="12376"/>
                  </a:cubicBezTo>
                  <a:lnTo>
                    <a:pt x="4636" y="13141"/>
                  </a:lnTo>
                  <a:lnTo>
                    <a:pt x="6675" y="11125"/>
                  </a:lnTo>
                  <a:lnTo>
                    <a:pt x="5794" y="10337"/>
                  </a:lnTo>
                  <a:cubicBezTo>
                    <a:pt x="6188" y="9850"/>
                    <a:pt x="6466" y="9178"/>
                    <a:pt x="6582" y="8506"/>
                  </a:cubicBezTo>
                  <a:lnTo>
                    <a:pt x="7741" y="8506"/>
                  </a:lnTo>
                  <a:lnTo>
                    <a:pt x="7741" y="5702"/>
                  </a:lnTo>
                  <a:lnTo>
                    <a:pt x="6582" y="5702"/>
                  </a:lnTo>
                  <a:cubicBezTo>
                    <a:pt x="6466" y="5030"/>
                    <a:pt x="6188" y="4450"/>
                    <a:pt x="5794" y="3871"/>
                  </a:cubicBezTo>
                  <a:lnTo>
                    <a:pt x="6675" y="3106"/>
                  </a:lnTo>
                  <a:lnTo>
                    <a:pt x="4636" y="1067"/>
                  </a:lnTo>
                  <a:lnTo>
                    <a:pt x="3871" y="1855"/>
                  </a:lnTo>
                  <a:cubicBezTo>
                    <a:pt x="3291" y="1554"/>
                    <a:pt x="2712" y="1275"/>
                    <a:pt x="2040" y="1067"/>
                  </a:cubicBezTo>
                  <a:lnTo>
                    <a:pt x="20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6"/>
            <p:cNvSpPr/>
            <p:nvPr/>
          </p:nvSpPr>
          <p:spPr>
            <a:xfrm>
              <a:off x="1351729" y="1937970"/>
              <a:ext cx="204165" cy="406384"/>
            </a:xfrm>
            <a:custGeom>
              <a:rect b="b" l="l" r="r" t="t"/>
              <a:pathLst>
                <a:path extrusionOk="0" h="14208" w="7138">
                  <a:moveTo>
                    <a:pt x="5701" y="1"/>
                  </a:moveTo>
                  <a:lnTo>
                    <a:pt x="5701" y="1067"/>
                  </a:lnTo>
                  <a:cubicBezTo>
                    <a:pt x="5122" y="1275"/>
                    <a:pt x="4450" y="1554"/>
                    <a:pt x="3870" y="1855"/>
                  </a:cubicBezTo>
                  <a:lnTo>
                    <a:pt x="3082" y="1067"/>
                  </a:lnTo>
                  <a:lnTo>
                    <a:pt x="1159" y="3106"/>
                  </a:lnTo>
                  <a:lnTo>
                    <a:pt x="1924" y="3871"/>
                  </a:lnTo>
                  <a:cubicBezTo>
                    <a:pt x="1553" y="4450"/>
                    <a:pt x="1251" y="5030"/>
                    <a:pt x="1159" y="5702"/>
                  </a:cubicBezTo>
                  <a:lnTo>
                    <a:pt x="0" y="5702"/>
                  </a:lnTo>
                  <a:lnTo>
                    <a:pt x="0" y="8506"/>
                  </a:lnTo>
                  <a:lnTo>
                    <a:pt x="1159" y="8506"/>
                  </a:lnTo>
                  <a:cubicBezTo>
                    <a:pt x="1251" y="9178"/>
                    <a:pt x="1553" y="9850"/>
                    <a:pt x="1924" y="10337"/>
                  </a:cubicBezTo>
                  <a:lnTo>
                    <a:pt x="1159" y="11125"/>
                  </a:lnTo>
                  <a:lnTo>
                    <a:pt x="3082" y="13141"/>
                  </a:lnTo>
                  <a:lnTo>
                    <a:pt x="3870" y="12376"/>
                  </a:lnTo>
                  <a:cubicBezTo>
                    <a:pt x="4450" y="12747"/>
                    <a:pt x="5122" y="12956"/>
                    <a:pt x="5701" y="13141"/>
                  </a:cubicBezTo>
                  <a:lnTo>
                    <a:pt x="5701" y="14207"/>
                  </a:lnTo>
                  <a:lnTo>
                    <a:pt x="7138" y="14207"/>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6"/>
            <p:cNvSpPr/>
            <p:nvPr/>
          </p:nvSpPr>
          <p:spPr>
            <a:xfrm>
              <a:off x="1439878" y="2065247"/>
              <a:ext cx="77570" cy="151822"/>
            </a:xfrm>
            <a:custGeom>
              <a:rect b="b" l="l" r="r" t="t"/>
              <a:pathLst>
                <a:path extrusionOk="0" h="5308" w="2712">
                  <a:moveTo>
                    <a:pt x="2040" y="0"/>
                  </a:moveTo>
                  <a:lnTo>
                    <a:pt x="0" y="2712"/>
                  </a:lnTo>
                  <a:lnTo>
                    <a:pt x="2040" y="5308"/>
                  </a:lnTo>
                  <a:lnTo>
                    <a:pt x="2712" y="4821"/>
                  </a:lnTo>
                  <a:lnTo>
                    <a:pt x="1066" y="2712"/>
                  </a:lnTo>
                  <a:lnTo>
                    <a:pt x="2712" y="580"/>
                  </a:lnTo>
                  <a:lnTo>
                    <a:pt x="20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6"/>
            <p:cNvSpPr/>
            <p:nvPr/>
          </p:nvSpPr>
          <p:spPr>
            <a:xfrm>
              <a:off x="1594984" y="2065247"/>
              <a:ext cx="76912" cy="151822"/>
            </a:xfrm>
            <a:custGeom>
              <a:rect b="b" l="l" r="r" t="t"/>
              <a:pathLst>
                <a:path extrusionOk="0" h="5308" w="2689">
                  <a:moveTo>
                    <a:pt x="672" y="0"/>
                  </a:moveTo>
                  <a:lnTo>
                    <a:pt x="0" y="580"/>
                  </a:lnTo>
                  <a:lnTo>
                    <a:pt x="1623" y="2712"/>
                  </a:lnTo>
                  <a:lnTo>
                    <a:pt x="0" y="4821"/>
                  </a:lnTo>
                  <a:lnTo>
                    <a:pt x="672" y="5308"/>
                  </a:lnTo>
                  <a:lnTo>
                    <a:pt x="2689" y="2712"/>
                  </a:lnTo>
                  <a:lnTo>
                    <a:pt x="6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6"/>
            <p:cNvSpPr/>
            <p:nvPr/>
          </p:nvSpPr>
          <p:spPr>
            <a:xfrm>
              <a:off x="1545275" y="2065247"/>
              <a:ext cx="21881" cy="151822"/>
            </a:xfrm>
            <a:custGeom>
              <a:rect b="b" l="l" r="r" t="t"/>
              <a:pathLst>
                <a:path extrusionOk="0" h="5308" w="765">
                  <a:moveTo>
                    <a:pt x="0" y="0"/>
                  </a:moveTo>
                  <a:lnTo>
                    <a:pt x="0" y="5308"/>
                  </a:lnTo>
                  <a:lnTo>
                    <a:pt x="765" y="5308"/>
                  </a:lnTo>
                  <a:lnTo>
                    <a:pt x="7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116"/>
          <p:cNvGrpSpPr/>
          <p:nvPr/>
        </p:nvGrpSpPr>
        <p:grpSpPr>
          <a:xfrm>
            <a:off x="1027889" y="2229012"/>
            <a:ext cx="318842" cy="352821"/>
            <a:chOff x="490025" y="1937970"/>
            <a:chExt cx="367245" cy="406382"/>
          </a:xfrm>
        </p:grpSpPr>
        <p:sp>
          <p:nvSpPr>
            <p:cNvPr id="3246" name="Google Shape;3246;p116"/>
            <p:cNvSpPr/>
            <p:nvPr/>
          </p:nvSpPr>
          <p:spPr>
            <a:xfrm>
              <a:off x="779672" y="2012878"/>
              <a:ext cx="49740" cy="52400"/>
            </a:xfrm>
            <a:custGeom>
              <a:rect b="b" l="l" r="r" t="t"/>
              <a:pathLst>
                <a:path extrusionOk="0" h="1832" w="1739">
                  <a:moveTo>
                    <a:pt x="1160" y="1"/>
                  </a:moveTo>
                  <a:lnTo>
                    <a:pt x="1" y="1252"/>
                  </a:lnTo>
                  <a:lnTo>
                    <a:pt x="580" y="1831"/>
                  </a:lnTo>
                  <a:lnTo>
                    <a:pt x="1739" y="580"/>
                  </a:lnTo>
                  <a:lnTo>
                    <a:pt x="1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6"/>
            <p:cNvSpPr/>
            <p:nvPr/>
          </p:nvSpPr>
          <p:spPr>
            <a:xfrm>
              <a:off x="514537" y="2012878"/>
              <a:ext cx="53058" cy="52400"/>
            </a:xfrm>
            <a:custGeom>
              <a:rect b="b" l="l" r="r" t="t"/>
              <a:pathLst>
                <a:path extrusionOk="0" h="1832" w="1855">
                  <a:moveTo>
                    <a:pt x="696" y="1"/>
                  </a:moveTo>
                  <a:lnTo>
                    <a:pt x="1" y="580"/>
                  </a:lnTo>
                  <a:lnTo>
                    <a:pt x="1275" y="1831"/>
                  </a:lnTo>
                  <a:lnTo>
                    <a:pt x="1855" y="1252"/>
                  </a:lnTo>
                  <a:lnTo>
                    <a:pt x="6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6"/>
            <p:cNvSpPr/>
            <p:nvPr/>
          </p:nvSpPr>
          <p:spPr>
            <a:xfrm>
              <a:off x="788310" y="1987680"/>
              <a:ext cx="68961" cy="66329"/>
            </a:xfrm>
            <a:custGeom>
              <a:rect b="b" l="l" r="r" t="t"/>
              <a:pathLst>
                <a:path extrusionOk="0" h="2319" w="2411">
                  <a:moveTo>
                    <a:pt x="580" y="1"/>
                  </a:moveTo>
                  <a:lnTo>
                    <a:pt x="0" y="580"/>
                  </a:lnTo>
                  <a:lnTo>
                    <a:pt x="1831" y="2318"/>
                  </a:lnTo>
                  <a:lnTo>
                    <a:pt x="2410" y="1739"/>
                  </a:lnTo>
                  <a:lnTo>
                    <a:pt x="5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6"/>
            <p:cNvSpPr/>
            <p:nvPr/>
          </p:nvSpPr>
          <p:spPr>
            <a:xfrm>
              <a:off x="490025" y="1987680"/>
              <a:ext cx="68961" cy="66329"/>
            </a:xfrm>
            <a:custGeom>
              <a:rect b="b" l="l" r="r" t="t"/>
              <a:pathLst>
                <a:path extrusionOk="0" h="2319" w="2411">
                  <a:moveTo>
                    <a:pt x="1831" y="1"/>
                  </a:moveTo>
                  <a:lnTo>
                    <a:pt x="0" y="1739"/>
                  </a:lnTo>
                  <a:lnTo>
                    <a:pt x="580" y="2318"/>
                  </a:lnTo>
                  <a:lnTo>
                    <a:pt x="2411" y="580"/>
                  </a:lnTo>
                  <a:lnTo>
                    <a:pt x="1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6"/>
            <p:cNvSpPr/>
            <p:nvPr/>
          </p:nvSpPr>
          <p:spPr>
            <a:xfrm>
              <a:off x="658373" y="1949239"/>
              <a:ext cx="55060" cy="85550"/>
            </a:xfrm>
            <a:custGeom>
              <a:rect b="b" l="l" r="r" t="t"/>
              <a:pathLst>
                <a:path extrusionOk="0" h="2991" w="1925">
                  <a:moveTo>
                    <a:pt x="1" y="1"/>
                  </a:moveTo>
                  <a:lnTo>
                    <a:pt x="487" y="2990"/>
                  </a:lnTo>
                  <a:lnTo>
                    <a:pt x="1924" y="2990"/>
                  </a:lnTo>
                  <a:lnTo>
                    <a:pt x="19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6"/>
            <p:cNvSpPr/>
            <p:nvPr/>
          </p:nvSpPr>
          <p:spPr>
            <a:xfrm>
              <a:off x="633862" y="1949239"/>
              <a:ext cx="38470" cy="85550"/>
            </a:xfrm>
            <a:custGeom>
              <a:rect b="b" l="l" r="r" t="t"/>
              <a:pathLst>
                <a:path extrusionOk="0" h="2991" w="1345">
                  <a:moveTo>
                    <a:pt x="0" y="1"/>
                  </a:moveTo>
                  <a:lnTo>
                    <a:pt x="0" y="2990"/>
                  </a:lnTo>
                  <a:lnTo>
                    <a:pt x="1344" y="2990"/>
                  </a:lnTo>
                  <a:lnTo>
                    <a:pt x="13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6"/>
            <p:cNvSpPr/>
            <p:nvPr/>
          </p:nvSpPr>
          <p:spPr>
            <a:xfrm>
              <a:off x="658373" y="1996317"/>
              <a:ext cx="190950" cy="348035"/>
            </a:xfrm>
            <a:custGeom>
              <a:rect b="b" l="l" r="r" t="t"/>
              <a:pathLst>
                <a:path extrusionOk="0" h="12168" w="6676">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6"/>
            <p:cNvSpPr/>
            <p:nvPr/>
          </p:nvSpPr>
          <p:spPr>
            <a:xfrm>
              <a:off x="497977" y="1996317"/>
              <a:ext cx="174361" cy="348035"/>
            </a:xfrm>
            <a:custGeom>
              <a:rect b="b" l="l" r="r" t="t"/>
              <a:pathLst>
                <a:path extrusionOk="0" h="12168" w="6096">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6"/>
            <p:cNvSpPr/>
            <p:nvPr/>
          </p:nvSpPr>
          <p:spPr>
            <a:xfrm>
              <a:off x="658373" y="2153397"/>
              <a:ext cx="143871" cy="146531"/>
            </a:xfrm>
            <a:custGeom>
              <a:rect b="b" l="l" r="r" t="t"/>
              <a:pathLst>
                <a:path extrusionOk="0" h="5123" w="5030">
                  <a:moveTo>
                    <a:pt x="1" y="1"/>
                  </a:moveTo>
                  <a:lnTo>
                    <a:pt x="487" y="5122"/>
                  </a:lnTo>
                  <a:cubicBezTo>
                    <a:pt x="2990" y="5122"/>
                    <a:pt x="5030" y="3106"/>
                    <a:pt x="5030" y="580"/>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6"/>
            <p:cNvSpPr/>
            <p:nvPr/>
          </p:nvSpPr>
          <p:spPr>
            <a:xfrm>
              <a:off x="658373" y="2043367"/>
              <a:ext cx="143871" cy="126652"/>
            </a:xfrm>
            <a:custGeom>
              <a:rect b="b" l="l" r="r" t="t"/>
              <a:pathLst>
                <a:path extrusionOk="0" h="4428" w="5030">
                  <a:moveTo>
                    <a:pt x="487" y="1"/>
                  </a:moveTo>
                  <a:lnTo>
                    <a:pt x="1" y="4427"/>
                  </a:lnTo>
                  <a:lnTo>
                    <a:pt x="5030" y="4427"/>
                  </a:lnTo>
                  <a:cubicBezTo>
                    <a:pt x="5030" y="1924"/>
                    <a:pt x="2990" y="1"/>
                    <a:pt x="4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6"/>
            <p:cNvSpPr/>
            <p:nvPr/>
          </p:nvSpPr>
          <p:spPr>
            <a:xfrm>
              <a:off x="667011" y="1937970"/>
              <a:ext cx="71592" cy="25227"/>
            </a:xfrm>
            <a:custGeom>
              <a:rect b="b" l="l" r="r" t="t"/>
              <a:pathLst>
                <a:path extrusionOk="0" h="882" w="2503">
                  <a:moveTo>
                    <a:pt x="185" y="1"/>
                  </a:moveTo>
                  <a:lnTo>
                    <a:pt x="0" y="395"/>
                  </a:lnTo>
                  <a:lnTo>
                    <a:pt x="185" y="882"/>
                  </a:lnTo>
                  <a:lnTo>
                    <a:pt x="2503" y="882"/>
                  </a:lnTo>
                  <a:lnTo>
                    <a:pt x="25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6"/>
            <p:cNvSpPr/>
            <p:nvPr/>
          </p:nvSpPr>
          <p:spPr>
            <a:xfrm>
              <a:off x="608664" y="1937970"/>
              <a:ext cx="63669" cy="25227"/>
            </a:xfrm>
            <a:custGeom>
              <a:rect b="b" l="l" r="r" t="t"/>
              <a:pathLst>
                <a:path extrusionOk="0" h="882" w="2226">
                  <a:moveTo>
                    <a:pt x="1" y="1"/>
                  </a:moveTo>
                  <a:lnTo>
                    <a:pt x="1" y="882"/>
                  </a:lnTo>
                  <a:lnTo>
                    <a:pt x="2225" y="882"/>
                  </a:lnTo>
                  <a:lnTo>
                    <a:pt x="222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6"/>
            <p:cNvSpPr/>
            <p:nvPr/>
          </p:nvSpPr>
          <p:spPr>
            <a:xfrm>
              <a:off x="545026" y="2043367"/>
              <a:ext cx="127310" cy="256564"/>
            </a:xfrm>
            <a:custGeom>
              <a:rect b="b" l="l" r="r" t="t"/>
              <a:pathLst>
                <a:path extrusionOk="0" h="8970" w="4451">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6"/>
            <p:cNvSpPr/>
            <p:nvPr/>
          </p:nvSpPr>
          <p:spPr>
            <a:xfrm>
              <a:off x="658373" y="2134177"/>
              <a:ext cx="49740" cy="72279"/>
            </a:xfrm>
            <a:custGeom>
              <a:rect b="b" l="l" r="r" t="t"/>
              <a:pathLst>
                <a:path extrusionOk="0" h="2527" w="1739">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6"/>
            <p:cNvSpPr/>
            <p:nvPr/>
          </p:nvSpPr>
          <p:spPr>
            <a:xfrm>
              <a:off x="639153" y="2134177"/>
              <a:ext cx="33179" cy="72279"/>
            </a:xfrm>
            <a:custGeom>
              <a:rect b="b" l="l" r="r" t="t"/>
              <a:pathLst>
                <a:path extrusionOk="0" h="2527" w="116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1" name="Google Shape;3261;p116"/>
          <p:cNvGrpSpPr/>
          <p:nvPr/>
        </p:nvGrpSpPr>
        <p:grpSpPr>
          <a:xfrm>
            <a:off x="1027889" y="2778591"/>
            <a:ext cx="355101" cy="309065"/>
            <a:chOff x="490025" y="2570981"/>
            <a:chExt cx="409009" cy="355984"/>
          </a:xfrm>
        </p:grpSpPr>
        <p:sp>
          <p:nvSpPr>
            <p:cNvPr id="3262" name="Google Shape;3262;p116"/>
            <p:cNvSpPr/>
            <p:nvPr/>
          </p:nvSpPr>
          <p:spPr>
            <a:xfrm>
              <a:off x="677593" y="2656499"/>
              <a:ext cx="221441" cy="270465"/>
            </a:xfrm>
            <a:custGeom>
              <a:rect b="b" l="l" r="r" t="t"/>
              <a:pathLst>
                <a:path extrusionOk="0" h="9456" w="7742">
                  <a:moveTo>
                    <a:pt x="1" y="1"/>
                  </a:moveTo>
                  <a:lnTo>
                    <a:pt x="580" y="9456"/>
                  </a:lnTo>
                  <a:lnTo>
                    <a:pt x="7741" y="9456"/>
                  </a:lnTo>
                  <a:lnTo>
                    <a:pt x="7741"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6"/>
            <p:cNvSpPr/>
            <p:nvPr/>
          </p:nvSpPr>
          <p:spPr>
            <a:xfrm>
              <a:off x="490025" y="2656499"/>
              <a:ext cx="204193" cy="270465"/>
            </a:xfrm>
            <a:custGeom>
              <a:rect b="b" l="l" r="r" t="t"/>
              <a:pathLst>
                <a:path extrusionOk="0" h="9456" w="7139">
                  <a:moveTo>
                    <a:pt x="7138" y="1"/>
                  </a:moveTo>
                  <a:lnTo>
                    <a:pt x="0" y="580"/>
                  </a:lnTo>
                  <a:lnTo>
                    <a:pt x="0" y="9456"/>
                  </a:lnTo>
                  <a:lnTo>
                    <a:pt x="7138" y="9456"/>
                  </a:lnTo>
                  <a:lnTo>
                    <a:pt x="71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6"/>
            <p:cNvSpPr/>
            <p:nvPr/>
          </p:nvSpPr>
          <p:spPr>
            <a:xfrm>
              <a:off x="708083" y="2813608"/>
              <a:ext cx="151851" cy="25199"/>
            </a:xfrm>
            <a:custGeom>
              <a:rect b="b" l="l" r="r" t="t"/>
              <a:pathLst>
                <a:path extrusionOk="0" h="881" w="5309">
                  <a:moveTo>
                    <a:pt x="1" y="0"/>
                  </a:moveTo>
                  <a:lnTo>
                    <a:pt x="1" y="881"/>
                  </a:lnTo>
                  <a:lnTo>
                    <a:pt x="5308" y="881"/>
                  </a:lnTo>
                  <a:lnTo>
                    <a:pt x="53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6"/>
            <p:cNvSpPr/>
            <p:nvPr/>
          </p:nvSpPr>
          <p:spPr>
            <a:xfrm>
              <a:off x="528466" y="2813608"/>
              <a:ext cx="151822" cy="25199"/>
            </a:xfrm>
            <a:custGeom>
              <a:rect b="b" l="l" r="r" t="t"/>
              <a:pathLst>
                <a:path extrusionOk="0" h="881" w="5308">
                  <a:moveTo>
                    <a:pt x="0" y="0"/>
                  </a:moveTo>
                  <a:lnTo>
                    <a:pt x="0" y="881"/>
                  </a:lnTo>
                  <a:lnTo>
                    <a:pt x="5308" y="881"/>
                  </a:lnTo>
                  <a:lnTo>
                    <a:pt x="53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6"/>
            <p:cNvSpPr/>
            <p:nvPr/>
          </p:nvSpPr>
          <p:spPr>
            <a:xfrm>
              <a:off x="708083" y="2711529"/>
              <a:ext cx="151851" cy="25199"/>
            </a:xfrm>
            <a:custGeom>
              <a:rect b="b" l="l" r="r" t="t"/>
              <a:pathLst>
                <a:path extrusionOk="0" h="881" w="5309">
                  <a:moveTo>
                    <a:pt x="1" y="0"/>
                  </a:moveTo>
                  <a:lnTo>
                    <a:pt x="1" y="881"/>
                  </a:lnTo>
                  <a:lnTo>
                    <a:pt x="5308" y="881"/>
                  </a:lnTo>
                  <a:lnTo>
                    <a:pt x="53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6"/>
            <p:cNvSpPr/>
            <p:nvPr/>
          </p:nvSpPr>
          <p:spPr>
            <a:xfrm>
              <a:off x="528466" y="2711529"/>
              <a:ext cx="151822" cy="25199"/>
            </a:xfrm>
            <a:custGeom>
              <a:rect b="b" l="l" r="r" t="t"/>
              <a:pathLst>
                <a:path extrusionOk="0" h="881" w="5308">
                  <a:moveTo>
                    <a:pt x="0" y="0"/>
                  </a:moveTo>
                  <a:lnTo>
                    <a:pt x="0" y="881"/>
                  </a:lnTo>
                  <a:lnTo>
                    <a:pt x="5308" y="881"/>
                  </a:lnTo>
                  <a:lnTo>
                    <a:pt x="53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6"/>
            <p:cNvSpPr/>
            <p:nvPr/>
          </p:nvSpPr>
          <p:spPr>
            <a:xfrm>
              <a:off x="528466" y="2763870"/>
              <a:ext cx="49740" cy="22567"/>
            </a:xfrm>
            <a:custGeom>
              <a:rect b="b" l="l" r="r" t="t"/>
              <a:pathLst>
                <a:path extrusionOk="0" h="789" w="1739">
                  <a:moveTo>
                    <a:pt x="0" y="1"/>
                  </a:moveTo>
                  <a:lnTo>
                    <a:pt x="0" y="789"/>
                  </a:lnTo>
                  <a:lnTo>
                    <a:pt x="1739" y="789"/>
                  </a:lnTo>
                  <a:lnTo>
                    <a:pt x="1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6"/>
            <p:cNvSpPr/>
            <p:nvPr/>
          </p:nvSpPr>
          <p:spPr>
            <a:xfrm>
              <a:off x="810161" y="2763870"/>
              <a:ext cx="49768" cy="22567"/>
            </a:xfrm>
            <a:custGeom>
              <a:rect b="b" l="l" r="r" t="t"/>
              <a:pathLst>
                <a:path extrusionOk="0" h="789" w="1740">
                  <a:moveTo>
                    <a:pt x="1" y="1"/>
                  </a:moveTo>
                  <a:lnTo>
                    <a:pt x="1" y="789"/>
                  </a:lnTo>
                  <a:lnTo>
                    <a:pt x="1739" y="789"/>
                  </a:lnTo>
                  <a:lnTo>
                    <a:pt x="17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6"/>
            <p:cNvSpPr/>
            <p:nvPr/>
          </p:nvSpPr>
          <p:spPr>
            <a:xfrm>
              <a:off x="528466" y="2865949"/>
              <a:ext cx="49740" cy="22567"/>
            </a:xfrm>
            <a:custGeom>
              <a:rect b="b" l="l" r="r" t="t"/>
              <a:pathLst>
                <a:path extrusionOk="0" h="789" w="1739">
                  <a:moveTo>
                    <a:pt x="0" y="1"/>
                  </a:moveTo>
                  <a:lnTo>
                    <a:pt x="0" y="789"/>
                  </a:lnTo>
                  <a:lnTo>
                    <a:pt x="1739" y="789"/>
                  </a:lnTo>
                  <a:lnTo>
                    <a:pt x="17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6"/>
            <p:cNvSpPr/>
            <p:nvPr/>
          </p:nvSpPr>
          <p:spPr>
            <a:xfrm>
              <a:off x="810161" y="2865949"/>
              <a:ext cx="49768" cy="22567"/>
            </a:xfrm>
            <a:custGeom>
              <a:rect b="b" l="l" r="r" t="t"/>
              <a:pathLst>
                <a:path extrusionOk="0" h="789" w="1740">
                  <a:moveTo>
                    <a:pt x="1" y="1"/>
                  </a:moveTo>
                  <a:lnTo>
                    <a:pt x="1" y="789"/>
                  </a:lnTo>
                  <a:lnTo>
                    <a:pt x="1739" y="789"/>
                  </a:lnTo>
                  <a:lnTo>
                    <a:pt x="17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6"/>
            <p:cNvSpPr/>
            <p:nvPr/>
          </p:nvSpPr>
          <p:spPr>
            <a:xfrm>
              <a:off x="677593" y="2570981"/>
              <a:ext cx="221441" cy="102111"/>
            </a:xfrm>
            <a:custGeom>
              <a:rect b="b" l="l" r="r" t="t"/>
              <a:pathLst>
                <a:path extrusionOk="0" h="3570" w="7742">
                  <a:moveTo>
                    <a:pt x="580" y="1"/>
                  </a:moveTo>
                  <a:lnTo>
                    <a:pt x="1" y="1832"/>
                  </a:lnTo>
                  <a:lnTo>
                    <a:pt x="580" y="3570"/>
                  </a:lnTo>
                  <a:lnTo>
                    <a:pt x="7741" y="3570"/>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6"/>
            <p:cNvSpPr/>
            <p:nvPr/>
          </p:nvSpPr>
          <p:spPr>
            <a:xfrm>
              <a:off x="490025" y="2570981"/>
              <a:ext cx="204193" cy="102111"/>
            </a:xfrm>
            <a:custGeom>
              <a:rect b="b" l="l" r="r" t="t"/>
              <a:pathLst>
                <a:path extrusionOk="0" h="3570" w="7139">
                  <a:moveTo>
                    <a:pt x="0" y="1"/>
                  </a:moveTo>
                  <a:lnTo>
                    <a:pt x="0" y="3570"/>
                  </a:lnTo>
                  <a:lnTo>
                    <a:pt x="7138" y="3570"/>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6"/>
            <p:cNvSpPr/>
            <p:nvPr/>
          </p:nvSpPr>
          <p:spPr>
            <a:xfrm>
              <a:off x="528466" y="2609450"/>
              <a:ext cx="25227" cy="24541"/>
            </a:xfrm>
            <a:custGeom>
              <a:rect b="b" l="l" r="r" t="t"/>
              <a:pathLst>
                <a:path extrusionOk="0" h="858" w="882">
                  <a:moveTo>
                    <a:pt x="0" y="0"/>
                  </a:moveTo>
                  <a:lnTo>
                    <a:pt x="0" y="858"/>
                  </a:lnTo>
                  <a:lnTo>
                    <a:pt x="881" y="858"/>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6"/>
            <p:cNvSpPr/>
            <p:nvPr/>
          </p:nvSpPr>
          <p:spPr>
            <a:xfrm>
              <a:off x="578175" y="2609450"/>
              <a:ext cx="27859" cy="24541"/>
            </a:xfrm>
            <a:custGeom>
              <a:rect b="b" l="l" r="r" t="t"/>
              <a:pathLst>
                <a:path extrusionOk="0" h="858" w="974">
                  <a:moveTo>
                    <a:pt x="1" y="0"/>
                  </a:moveTo>
                  <a:lnTo>
                    <a:pt x="1" y="858"/>
                  </a:lnTo>
                  <a:lnTo>
                    <a:pt x="974" y="858"/>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6"/>
            <p:cNvSpPr/>
            <p:nvPr/>
          </p:nvSpPr>
          <p:spPr>
            <a:xfrm>
              <a:off x="630544" y="2609450"/>
              <a:ext cx="25227" cy="24541"/>
            </a:xfrm>
            <a:custGeom>
              <a:rect b="b" l="l" r="r" t="t"/>
              <a:pathLst>
                <a:path extrusionOk="0" h="858" w="882">
                  <a:moveTo>
                    <a:pt x="0" y="0"/>
                  </a:moveTo>
                  <a:lnTo>
                    <a:pt x="0" y="858"/>
                  </a:lnTo>
                  <a:lnTo>
                    <a:pt x="881" y="858"/>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6"/>
            <p:cNvSpPr/>
            <p:nvPr/>
          </p:nvSpPr>
          <p:spPr>
            <a:xfrm>
              <a:off x="686231" y="2763870"/>
              <a:ext cx="96791" cy="22567"/>
            </a:xfrm>
            <a:custGeom>
              <a:rect b="b" l="l" r="r" t="t"/>
              <a:pathLst>
                <a:path extrusionOk="0" h="789" w="3384">
                  <a:moveTo>
                    <a:pt x="278" y="1"/>
                  </a:moveTo>
                  <a:lnTo>
                    <a:pt x="0" y="395"/>
                  </a:lnTo>
                  <a:lnTo>
                    <a:pt x="278" y="789"/>
                  </a:lnTo>
                  <a:lnTo>
                    <a:pt x="3384" y="789"/>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6"/>
            <p:cNvSpPr/>
            <p:nvPr/>
          </p:nvSpPr>
          <p:spPr>
            <a:xfrm>
              <a:off x="686231" y="2865949"/>
              <a:ext cx="96791" cy="22567"/>
            </a:xfrm>
            <a:custGeom>
              <a:rect b="b" l="l" r="r" t="t"/>
              <a:pathLst>
                <a:path extrusionOk="0" h="789" w="3384">
                  <a:moveTo>
                    <a:pt x="278" y="1"/>
                  </a:moveTo>
                  <a:lnTo>
                    <a:pt x="0" y="395"/>
                  </a:lnTo>
                  <a:lnTo>
                    <a:pt x="278" y="789"/>
                  </a:lnTo>
                  <a:lnTo>
                    <a:pt x="3384" y="789"/>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6"/>
            <p:cNvSpPr/>
            <p:nvPr/>
          </p:nvSpPr>
          <p:spPr>
            <a:xfrm>
              <a:off x="606004" y="2763870"/>
              <a:ext cx="88210" cy="22567"/>
            </a:xfrm>
            <a:custGeom>
              <a:rect b="b" l="l" r="r" t="t"/>
              <a:pathLst>
                <a:path extrusionOk="0" h="789" w="3084">
                  <a:moveTo>
                    <a:pt x="1" y="1"/>
                  </a:moveTo>
                  <a:lnTo>
                    <a:pt x="1" y="789"/>
                  </a:lnTo>
                  <a:lnTo>
                    <a:pt x="3083" y="789"/>
                  </a:lnTo>
                  <a:lnTo>
                    <a:pt x="30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6"/>
            <p:cNvSpPr/>
            <p:nvPr/>
          </p:nvSpPr>
          <p:spPr>
            <a:xfrm>
              <a:off x="606004" y="2865949"/>
              <a:ext cx="88210" cy="22567"/>
            </a:xfrm>
            <a:custGeom>
              <a:rect b="b" l="l" r="r" t="t"/>
              <a:pathLst>
                <a:path extrusionOk="0" h="789" w="3084">
                  <a:moveTo>
                    <a:pt x="1" y="1"/>
                  </a:moveTo>
                  <a:lnTo>
                    <a:pt x="1" y="789"/>
                  </a:lnTo>
                  <a:lnTo>
                    <a:pt x="3083" y="789"/>
                  </a:lnTo>
                  <a:lnTo>
                    <a:pt x="30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116"/>
          <p:cNvGrpSpPr/>
          <p:nvPr/>
        </p:nvGrpSpPr>
        <p:grpSpPr>
          <a:xfrm>
            <a:off x="1776020" y="2773426"/>
            <a:ext cx="355101" cy="321728"/>
            <a:chOff x="1351729" y="2565031"/>
            <a:chExt cx="409009" cy="370569"/>
          </a:xfrm>
        </p:grpSpPr>
        <p:sp>
          <p:nvSpPr>
            <p:cNvPr id="3282" name="Google Shape;3282;p116"/>
            <p:cNvSpPr/>
            <p:nvPr/>
          </p:nvSpPr>
          <p:spPr>
            <a:xfrm>
              <a:off x="1545275" y="2565031"/>
              <a:ext cx="123963" cy="190922"/>
            </a:xfrm>
            <a:custGeom>
              <a:rect b="b" l="l" r="r" t="t"/>
              <a:pathLst>
                <a:path extrusionOk="0" h="6675" w="4334">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6"/>
            <p:cNvSpPr/>
            <p:nvPr/>
          </p:nvSpPr>
          <p:spPr>
            <a:xfrm>
              <a:off x="1539297" y="2730749"/>
              <a:ext cx="221441" cy="204851"/>
            </a:xfrm>
            <a:custGeom>
              <a:rect b="b" l="l" r="r" t="t"/>
              <a:pathLst>
                <a:path extrusionOk="0" h="7162" w="7742">
                  <a:moveTo>
                    <a:pt x="580" y="0"/>
                  </a:moveTo>
                  <a:lnTo>
                    <a:pt x="1" y="3569"/>
                  </a:lnTo>
                  <a:lnTo>
                    <a:pt x="580" y="7161"/>
                  </a:lnTo>
                  <a:lnTo>
                    <a:pt x="7741" y="7161"/>
                  </a:lnTo>
                  <a:lnTo>
                    <a:pt x="7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6"/>
            <p:cNvSpPr/>
            <p:nvPr/>
          </p:nvSpPr>
          <p:spPr>
            <a:xfrm>
              <a:off x="1351729" y="2730749"/>
              <a:ext cx="204165" cy="204851"/>
            </a:xfrm>
            <a:custGeom>
              <a:rect b="b" l="l" r="r" t="t"/>
              <a:pathLst>
                <a:path extrusionOk="0" h="7162" w="7138">
                  <a:moveTo>
                    <a:pt x="0" y="0"/>
                  </a:moveTo>
                  <a:lnTo>
                    <a:pt x="0" y="7161"/>
                  </a:lnTo>
                  <a:lnTo>
                    <a:pt x="7138" y="7161"/>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6"/>
            <p:cNvSpPr/>
            <p:nvPr/>
          </p:nvSpPr>
          <p:spPr>
            <a:xfrm>
              <a:off x="1390169" y="2769848"/>
              <a:ext cx="27859" cy="24541"/>
            </a:xfrm>
            <a:custGeom>
              <a:rect b="b" l="l" r="r" t="t"/>
              <a:pathLst>
                <a:path extrusionOk="0" h="858" w="974">
                  <a:moveTo>
                    <a:pt x="0" y="0"/>
                  </a:moveTo>
                  <a:lnTo>
                    <a:pt x="0" y="858"/>
                  </a:lnTo>
                  <a:lnTo>
                    <a:pt x="974" y="858"/>
                  </a:lnTo>
                  <a:lnTo>
                    <a:pt x="9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6"/>
            <p:cNvSpPr/>
            <p:nvPr/>
          </p:nvSpPr>
          <p:spPr>
            <a:xfrm>
              <a:off x="1442538" y="2769848"/>
              <a:ext cx="25199" cy="24541"/>
            </a:xfrm>
            <a:custGeom>
              <a:rect b="b" l="l" r="r" t="t"/>
              <a:pathLst>
                <a:path extrusionOk="0" h="858" w="881">
                  <a:moveTo>
                    <a:pt x="0" y="0"/>
                  </a:moveTo>
                  <a:lnTo>
                    <a:pt x="0" y="858"/>
                  </a:lnTo>
                  <a:lnTo>
                    <a:pt x="881" y="858"/>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6"/>
            <p:cNvSpPr/>
            <p:nvPr/>
          </p:nvSpPr>
          <p:spPr>
            <a:xfrm>
              <a:off x="1492248" y="2769848"/>
              <a:ext cx="25199" cy="24541"/>
            </a:xfrm>
            <a:custGeom>
              <a:rect b="b" l="l" r="r" t="t"/>
              <a:pathLst>
                <a:path extrusionOk="0" h="858" w="881">
                  <a:moveTo>
                    <a:pt x="0" y="0"/>
                  </a:moveTo>
                  <a:lnTo>
                    <a:pt x="0" y="858"/>
                  </a:lnTo>
                  <a:lnTo>
                    <a:pt x="881" y="858"/>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6"/>
            <p:cNvSpPr/>
            <p:nvPr/>
          </p:nvSpPr>
          <p:spPr>
            <a:xfrm>
              <a:off x="1541957" y="2769848"/>
              <a:ext cx="27859" cy="24541"/>
            </a:xfrm>
            <a:custGeom>
              <a:rect b="b" l="l" r="r" t="t"/>
              <a:pathLst>
                <a:path extrusionOk="0" h="858" w="974">
                  <a:moveTo>
                    <a:pt x="0" y="0"/>
                  </a:moveTo>
                  <a:lnTo>
                    <a:pt x="0" y="858"/>
                  </a:lnTo>
                  <a:lnTo>
                    <a:pt x="974" y="858"/>
                  </a:lnTo>
                  <a:lnTo>
                    <a:pt x="9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6"/>
            <p:cNvSpPr/>
            <p:nvPr/>
          </p:nvSpPr>
          <p:spPr>
            <a:xfrm>
              <a:off x="1594984" y="2769848"/>
              <a:ext cx="24541" cy="24541"/>
            </a:xfrm>
            <a:custGeom>
              <a:rect b="b" l="l" r="r" t="t"/>
              <a:pathLst>
                <a:path extrusionOk="0" h="858" w="858">
                  <a:moveTo>
                    <a:pt x="0" y="0"/>
                  </a:moveTo>
                  <a:lnTo>
                    <a:pt x="0" y="858"/>
                  </a:lnTo>
                  <a:lnTo>
                    <a:pt x="858" y="858"/>
                  </a:lnTo>
                  <a:lnTo>
                    <a:pt x="8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6"/>
            <p:cNvSpPr/>
            <p:nvPr/>
          </p:nvSpPr>
          <p:spPr>
            <a:xfrm>
              <a:off x="1644693" y="2769848"/>
              <a:ext cx="24541" cy="24541"/>
            </a:xfrm>
            <a:custGeom>
              <a:rect b="b" l="l" r="r" t="t"/>
              <a:pathLst>
                <a:path extrusionOk="0" h="858" w="858">
                  <a:moveTo>
                    <a:pt x="0" y="0"/>
                  </a:moveTo>
                  <a:lnTo>
                    <a:pt x="0" y="858"/>
                  </a:lnTo>
                  <a:lnTo>
                    <a:pt x="858" y="858"/>
                  </a:lnTo>
                  <a:lnTo>
                    <a:pt x="8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6"/>
            <p:cNvSpPr/>
            <p:nvPr/>
          </p:nvSpPr>
          <p:spPr>
            <a:xfrm>
              <a:off x="1694402" y="2769848"/>
              <a:ext cx="27201" cy="24541"/>
            </a:xfrm>
            <a:custGeom>
              <a:rect b="b" l="l" r="r" t="t"/>
              <a:pathLst>
                <a:path extrusionOk="0" h="858" w="951">
                  <a:moveTo>
                    <a:pt x="1" y="0"/>
                  </a:moveTo>
                  <a:lnTo>
                    <a:pt x="1" y="858"/>
                  </a:lnTo>
                  <a:lnTo>
                    <a:pt x="951" y="858"/>
                  </a:lnTo>
                  <a:lnTo>
                    <a:pt x="9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6"/>
            <p:cNvSpPr/>
            <p:nvPr/>
          </p:nvSpPr>
          <p:spPr>
            <a:xfrm>
              <a:off x="1390169" y="2822217"/>
              <a:ext cx="27859" cy="21910"/>
            </a:xfrm>
            <a:custGeom>
              <a:rect b="b" l="l" r="r" t="t"/>
              <a:pathLst>
                <a:path extrusionOk="0" h="766" w="974">
                  <a:moveTo>
                    <a:pt x="0" y="0"/>
                  </a:moveTo>
                  <a:lnTo>
                    <a:pt x="0" y="765"/>
                  </a:lnTo>
                  <a:lnTo>
                    <a:pt x="974" y="765"/>
                  </a:lnTo>
                  <a:lnTo>
                    <a:pt x="9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6"/>
            <p:cNvSpPr/>
            <p:nvPr/>
          </p:nvSpPr>
          <p:spPr>
            <a:xfrm>
              <a:off x="1442538" y="2822217"/>
              <a:ext cx="25199" cy="21910"/>
            </a:xfrm>
            <a:custGeom>
              <a:rect b="b" l="l" r="r" t="t"/>
              <a:pathLst>
                <a:path extrusionOk="0" h="766" w="881">
                  <a:moveTo>
                    <a:pt x="0" y="0"/>
                  </a:moveTo>
                  <a:lnTo>
                    <a:pt x="0" y="765"/>
                  </a:lnTo>
                  <a:lnTo>
                    <a:pt x="881" y="765"/>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6"/>
            <p:cNvSpPr/>
            <p:nvPr/>
          </p:nvSpPr>
          <p:spPr>
            <a:xfrm>
              <a:off x="1492248" y="2822217"/>
              <a:ext cx="25199" cy="21910"/>
            </a:xfrm>
            <a:custGeom>
              <a:rect b="b" l="l" r="r" t="t"/>
              <a:pathLst>
                <a:path extrusionOk="0" h="766" w="881">
                  <a:moveTo>
                    <a:pt x="0" y="0"/>
                  </a:moveTo>
                  <a:lnTo>
                    <a:pt x="0" y="765"/>
                  </a:lnTo>
                  <a:lnTo>
                    <a:pt x="881" y="765"/>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6"/>
            <p:cNvSpPr/>
            <p:nvPr/>
          </p:nvSpPr>
          <p:spPr>
            <a:xfrm>
              <a:off x="1541957" y="2822217"/>
              <a:ext cx="27859" cy="21910"/>
            </a:xfrm>
            <a:custGeom>
              <a:rect b="b" l="l" r="r" t="t"/>
              <a:pathLst>
                <a:path extrusionOk="0" h="766" w="974">
                  <a:moveTo>
                    <a:pt x="0" y="0"/>
                  </a:moveTo>
                  <a:lnTo>
                    <a:pt x="0" y="765"/>
                  </a:lnTo>
                  <a:lnTo>
                    <a:pt x="974" y="765"/>
                  </a:lnTo>
                  <a:lnTo>
                    <a:pt x="97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6"/>
            <p:cNvSpPr/>
            <p:nvPr/>
          </p:nvSpPr>
          <p:spPr>
            <a:xfrm>
              <a:off x="1594984" y="2822217"/>
              <a:ext cx="24541" cy="21910"/>
            </a:xfrm>
            <a:custGeom>
              <a:rect b="b" l="l" r="r" t="t"/>
              <a:pathLst>
                <a:path extrusionOk="0" h="766" w="858">
                  <a:moveTo>
                    <a:pt x="0" y="0"/>
                  </a:moveTo>
                  <a:lnTo>
                    <a:pt x="0" y="765"/>
                  </a:lnTo>
                  <a:lnTo>
                    <a:pt x="858" y="765"/>
                  </a:lnTo>
                  <a:lnTo>
                    <a:pt x="8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6"/>
            <p:cNvSpPr/>
            <p:nvPr/>
          </p:nvSpPr>
          <p:spPr>
            <a:xfrm>
              <a:off x="1644693" y="2822217"/>
              <a:ext cx="24541" cy="21910"/>
            </a:xfrm>
            <a:custGeom>
              <a:rect b="b" l="l" r="r" t="t"/>
              <a:pathLst>
                <a:path extrusionOk="0" h="766" w="858">
                  <a:moveTo>
                    <a:pt x="0" y="0"/>
                  </a:moveTo>
                  <a:lnTo>
                    <a:pt x="0" y="765"/>
                  </a:lnTo>
                  <a:lnTo>
                    <a:pt x="858" y="765"/>
                  </a:lnTo>
                  <a:lnTo>
                    <a:pt x="8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6"/>
            <p:cNvSpPr/>
            <p:nvPr/>
          </p:nvSpPr>
          <p:spPr>
            <a:xfrm>
              <a:off x="1694402" y="2822217"/>
              <a:ext cx="27201" cy="21910"/>
            </a:xfrm>
            <a:custGeom>
              <a:rect b="b" l="l" r="r" t="t"/>
              <a:pathLst>
                <a:path extrusionOk="0" h="766" w="951">
                  <a:moveTo>
                    <a:pt x="1" y="0"/>
                  </a:moveTo>
                  <a:lnTo>
                    <a:pt x="1" y="765"/>
                  </a:lnTo>
                  <a:lnTo>
                    <a:pt x="951" y="765"/>
                  </a:lnTo>
                  <a:lnTo>
                    <a:pt x="9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6"/>
            <p:cNvSpPr/>
            <p:nvPr/>
          </p:nvSpPr>
          <p:spPr>
            <a:xfrm>
              <a:off x="1390169" y="2871927"/>
              <a:ext cx="27859" cy="24541"/>
            </a:xfrm>
            <a:custGeom>
              <a:rect b="b" l="l" r="r" t="t"/>
              <a:pathLst>
                <a:path extrusionOk="0" h="858" w="974">
                  <a:moveTo>
                    <a:pt x="0" y="0"/>
                  </a:moveTo>
                  <a:lnTo>
                    <a:pt x="0" y="858"/>
                  </a:lnTo>
                  <a:lnTo>
                    <a:pt x="974" y="858"/>
                  </a:lnTo>
                  <a:lnTo>
                    <a:pt x="9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6"/>
            <p:cNvSpPr/>
            <p:nvPr/>
          </p:nvSpPr>
          <p:spPr>
            <a:xfrm>
              <a:off x="1442538" y="2871927"/>
              <a:ext cx="25199" cy="24541"/>
            </a:xfrm>
            <a:custGeom>
              <a:rect b="b" l="l" r="r" t="t"/>
              <a:pathLst>
                <a:path extrusionOk="0" h="858" w="881">
                  <a:moveTo>
                    <a:pt x="0" y="0"/>
                  </a:moveTo>
                  <a:lnTo>
                    <a:pt x="0" y="858"/>
                  </a:lnTo>
                  <a:lnTo>
                    <a:pt x="881" y="858"/>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6"/>
            <p:cNvSpPr/>
            <p:nvPr/>
          </p:nvSpPr>
          <p:spPr>
            <a:xfrm>
              <a:off x="1644693" y="2871927"/>
              <a:ext cx="76912" cy="24541"/>
            </a:xfrm>
            <a:custGeom>
              <a:rect b="b" l="l" r="r" t="t"/>
              <a:pathLst>
                <a:path extrusionOk="0" h="858" w="2689">
                  <a:moveTo>
                    <a:pt x="0" y="0"/>
                  </a:moveTo>
                  <a:lnTo>
                    <a:pt x="0" y="858"/>
                  </a:lnTo>
                  <a:lnTo>
                    <a:pt x="2689" y="858"/>
                  </a:lnTo>
                  <a:lnTo>
                    <a:pt x="268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6"/>
            <p:cNvSpPr/>
            <p:nvPr/>
          </p:nvSpPr>
          <p:spPr>
            <a:xfrm>
              <a:off x="1547906" y="2871927"/>
              <a:ext cx="71621" cy="24541"/>
            </a:xfrm>
            <a:custGeom>
              <a:rect b="b" l="l" r="r" t="t"/>
              <a:pathLst>
                <a:path extrusionOk="0" h="858" w="2504">
                  <a:moveTo>
                    <a:pt x="279" y="0"/>
                  </a:moveTo>
                  <a:lnTo>
                    <a:pt x="1" y="371"/>
                  </a:lnTo>
                  <a:lnTo>
                    <a:pt x="279" y="858"/>
                  </a:lnTo>
                  <a:lnTo>
                    <a:pt x="2504" y="858"/>
                  </a:lnTo>
                  <a:lnTo>
                    <a:pt x="25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6"/>
            <p:cNvSpPr/>
            <p:nvPr/>
          </p:nvSpPr>
          <p:spPr>
            <a:xfrm>
              <a:off x="1492248" y="2871927"/>
              <a:ext cx="63641" cy="24541"/>
            </a:xfrm>
            <a:custGeom>
              <a:rect b="b" l="l" r="r" t="t"/>
              <a:pathLst>
                <a:path extrusionOk="0" h="858" w="2225">
                  <a:moveTo>
                    <a:pt x="0" y="0"/>
                  </a:moveTo>
                  <a:lnTo>
                    <a:pt x="0" y="858"/>
                  </a:lnTo>
                  <a:lnTo>
                    <a:pt x="2225" y="858"/>
                  </a:lnTo>
                  <a:lnTo>
                    <a:pt x="2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4" name="Google Shape;3304;p116"/>
          <p:cNvGrpSpPr/>
          <p:nvPr/>
        </p:nvGrpSpPr>
        <p:grpSpPr>
          <a:xfrm>
            <a:off x="2524126" y="2756739"/>
            <a:ext cx="355096" cy="352789"/>
            <a:chOff x="2213404" y="2545811"/>
            <a:chExt cx="409003" cy="406345"/>
          </a:xfrm>
        </p:grpSpPr>
        <p:sp>
          <p:nvSpPr>
            <p:cNvPr id="3305" name="Google Shape;3305;p116"/>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6"/>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6"/>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6"/>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6"/>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6"/>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6"/>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6"/>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6"/>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6"/>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6"/>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6"/>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6"/>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6"/>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116"/>
          <p:cNvGrpSpPr/>
          <p:nvPr/>
        </p:nvGrpSpPr>
        <p:grpSpPr>
          <a:xfrm>
            <a:off x="3272257" y="2756739"/>
            <a:ext cx="314252" cy="352798"/>
            <a:chOff x="3075107" y="2545811"/>
            <a:chExt cx="361958" cy="406356"/>
          </a:xfrm>
        </p:grpSpPr>
        <p:sp>
          <p:nvSpPr>
            <p:cNvPr id="3320" name="Google Shape;3320;p116"/>
            <p:cNvSpPr/>
            <p:nvPr/>
          </p:nvSpPr>
          <p:spPr>
            <a:xfrm>
              <a:off x="3240824" y="2545811"/>
              <a:ext cx="196242" cy="406356"/>
            </a:xfrm>
            <a:custGeom>
              <a:rect b="b" l="l" r="r" t="t"/>
              <a:pathLst>
                <a:path extrusionOk="0" h="14207" w="6861">
                  <a:moveTo>
                    <a:pt x="487" y="0"/>
                  </a:moveTo>
                  <a:lnTo>
                    <a:pt x="0" y="6559"/>
                  </a:lnTo>
                  <a:lnTo>
                    <a:pt x="487" y="14207"/>
                  </a:lnTo>
                  <a:cubicBezTo>
                    <a:pt x="4334" y="12839"/>
                    <a:pt x="6860" y="9178"/>
                    <a:pt x="6860" y="5122"/>
                  </a:cubicBezTo>
                  <a:lnTo>
                    <a:pt x="6860" y="2503"/>
                  </a:lnTo>
                  <a:cubicBezTo>
                    <a:pt x="5609" y="2225"/>
                    <a:pt x="4635" y="1252"/>
                    <a:pt x="4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6"/>
            <p:cNvSpPr/>
            <p:nvPr/>
          </p:nvSpPr>
          <p:spPr>
            <a:xfrm>
              <a:off x="3075107" y="2545811"/>
              <a:ext cx="179652" cy="406356"/>
            </a:xfrm>
            <a:custGeom>
              <a:rect b="b" l="l" r="r" t="t"/>
              <a:pathLst>
                <a:path extrusionOk="0" h="14207" w="6281">
                  <a:moveTo>
                    <a:pt x="2503" y="0"/>
                  </a:moveTo>
                  <a:cubicBezTo>
                    <a:pt x="2225" y="1252"/>
                    <a:pt x="1252" y="2225"/>
                    <a:pt x="1" y="2503"/>
                  </a:cubicBezTo>
                  <a:lnTo>
                    <a:pt x="1" y="5122"/>
                  </a:lnTo>
                  <a:cubicBezTo>
                    <a:pt x="1" y="9178"/>
                    <a:pt x="2503" y="12839"/>
                    <a:pt x="6281" y="14207"/>
                  </a:cubicBezTo>
                  <a:lnTo>
                    <a:pt x="62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6"/>
            <p:cNvSpPr/>
            <p:nvPr/>
          </p:nvSpPr>
          <p:spPr>
            <a:xfrm>
              <a:off x="3240824" y="2598181"/>
              <a:ext cx="143871" cy="300956"/>
            </a:xfrm>
            <a:custGeom>
              <a:rect b="b" l="l" r="r" t="t"/>
              <a:pathLst>
                <a:path extrusionOk="0" h="10522" w="5030">
                  <a:moveTo>
                    <a:pt x="487" y="0"/>
                  </a:moveTo>
                  <a:lnTo>
                    <a:pt x="0" y="4056"/>
                  </a:lnTo>
                  <a:lnTo>
                    <a:pt x="487" y="10522"/>
                  </a:lnTo>
                  <a:cubicBezTo>
                    <a:pt x="1738" y="9849"/>
                    <a:pt x="2805" y="8992"/>
                    <a:pt x="3662" y="7833"/>
                  </a:cubicBezTo>
                  <a:cubicBezTo>
                    <a:pt x="4543" y="6466"/>
                    <a:pt x="5029" y="4936"/>
                    <a:pt x="5029" y="3291"/>
                  </a:cubicBezTo>
                  <a:lnTo>
                    <a:pt x="5029" y="1831"/>
                  </a:lnTo>
                  <a:cubicBezTo>
                    <a:pt x="4635" y="1646"/>
                    <a:pt x="4334" y="1367"/>
                    <a:pt x="3963" y="1066"/>
                  </a:cubicBezTo>
                  <a:cubicBezTo>
                    <a:pt x="3662" y="672"/>
                    <a:pt x="3384" y="394"/>
                    <a:pt x="3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6"/>
            <p:cNvSpPr/>
            <p:nvPr/>
          </p:nvSpPr>
          <p:spPr>
            <a:xfrm>
              <a:off x="3127477" y="2598181"/>
              <a:ext cx="127281" cy="300956"/>
            </a:xfrm>
            <a:custGeom>
              <a:rect b="b" l="l" r="r" t="t"/>
              <a:pathLst>
                <a:path extrusionOk="0" h="10522" w="4450">
                  <a:moveTo>
                    <a:pt x="1831" y="0"/>
                  </a:moveTo>
                  <a:cubicBezTo>
                    <a:pt x="1553" y="394"/>
                    <a:pt x="1345" y="672"/>
                    <a:pt x="974" y="1066"/>
                  </a:cubicBezTo>
                  <a:cubicBezTo>
                    <a:pt x="672" y="1367"/>
                    <a:pt x="394" y="1646"/>
                    <a:pt x="0" y="1831"/>
                  </a:cubicBezTo>
                  <a:lnTo>
                    <a:pt x="0" y="3291"/>
                  </a:lnTo>
                  <a:cubicBezTo>
                    <a:pt x="0" y="4936"/>
                    <a:pt x="487" y="6466"/>
                    <a:pt x="1345" y="7833"/>
                  </a:cubicBezTo>
                  <a:cubicBezTo>
                    <a:pt x="2225" y="8992"/>
                    <a:pt x="3291" y="9849"/>
                    <a:pt x="4450" y="10522"/>
                  </a:cubicBezTo>
                  <a:lnTo>
                    <a:pt x="4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6"/>
            <p:cNvSpPr/>
            <p:nvPr/>
          </p:nvSpPr>
          <p:spPr>
            <a:xfrm>
              <a:off x="3243484" y="2747309"/>
              <a:ext cx="25199" cy="55718"/>
            </a:xfrm>
            <a:custGeom>
              <a:rect b="b" l="l" r="r" t="t"/>
              <a:pathLst>
                <a:path extrusionOk="0" h="1948" w="881">
                  <a:moveTo>
                    <a:pt x="0" y="1"/>
                  </a:moveTo>
                  <a:lnTo>
                    <a:pt x="0" y="1947"/>
                  </a:lnTo>
                  <a:lnTo>
                    <a:pt x="881" y="1947"/>
                  </a:lnTo>
                  <a:lnTo>
                    <a:pt x="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6"/>
            <p:cNvSpPr/>
            <p:nvPr/>
          </p:nvSpPr>
          <p:spPr>
            <a:xfrm>
              <a:off x="3240824" y="2681040"/>
              <a:ext cx="55031" cy="77570"/>
            </a:xfrm>
            <a:custGeom>
              <a:rect b="b" l="l" r="r" t="t"/>
              <a:pathLst>
                <a:path extrusionOk="0" h="2712" w="1924">
                  <a:moveTo>
                    <a:pt x="487" y="0"/>
                  </a:moveTo>
                  <a:lnTo>
                    <a:pt x="0" y="1367"/>
                  </a:lnTo>
                  <a:lnTo>
                    <a:pt x="487" y="2711"/>
                  </a:lnTo>
                  <a:cubicBezTo>
                    <a:pt x="1252" y="2711"/>
                    <a:pt x="1924" y="2132"/>
                    <a:pt x="1924" y="1367"/>
                  </a:cubicBezTo>
                  <a:cubicBezTo>
                    <a:pt x="1924" y="579"/>
                    <a:pt x="1252" y="0"/>
                    <a:pt x="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6"/>
            <p:cNvSpPr/>
            <p:nvPr/>
          </p:nvSpPr>
          <p:spPr>
            <a:xfrm>
              <a:off x="3215626" y="2681040"/>
              <a:ext cx="39128" cy="77570"/>
            </a:xfrm>
            <a:custGeom>
              <a:rect b="b" l="l" r="r" t="t"/>
              <a:pathLst>
                <a:path extrusionOk="0" h="2712" w="1368">
                  <a:moveTo>
                    <a:pt x="1368" y="0"/>
                  </a:moveTo>
                  <a:cubicBezTo>
                    <a:pt x="696" y="0"/>
                    <a:pt x="1" y="579"/>
                    <a:pt x="1" y="1367"/>
                  </a:cubicBezTo>
                  <a:cubicBezTo>
                    <a:pt x="1" y="2132"/>
                    <a:pt x="696" y="2711"/>
                    <a:pt x="1368" y="2711"/>
                  </a:cubicBezTo>
                  <a:lnTo>
                    <a:pt x="13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116"/>
          <p:cNvGrpSpPr/>
          <p:nvPr/>
        </p:nvGrpSpPr>
        <p:grpSpPr>
          <a:xfrm>
            <a:off x="4020388" y="2756739"/>
            <a:ext cx="355097" cy="355098"/>
            <a:chOff x="3936811" y="2545811"/>
            <a:chExt cx="409003" cy="409005"/>
          </a:xfrm>
        </p:grpSpPr>
        <p:sp>
          <p:nvSpPr>
            <p:cNvPr id="3328" name="Google Shape;3328;p116"/>
            <p:cNvSpPr/>
            <p:nvPr/>
          </p:nvSpPr>
          <p:spPr>
            <a:xfrm>
              <a:off x="3964640" y="2739358"/>
              <a:ext cx="353327" cy="182312"/>
            </a:xfrm>
            <a:custGeom>
              <a:rect b="b" l="l" r="r" t="t"/>
              <a:pathLst>
                <a:path extrusionOk="0" h="6374" w="12353">
                  <a:moveTo>
                    <a:pt x="5794" y="0"/>
                  </a:moveTo>
                  <a:lnTo>
                    <a:pt x="5794" y="2689"/>
                  </a:lnTo>
                  <a:lnTo>
                    <a:pt x="1" y="2689"/>
                  </a:lnTo>
                  <a:lnTo>
                    <a:pt x="1" y="6374"/>
                  </a:lnTo>
                  <a:lnTo>
                    <a:pt x="858" y="6374"/>
                  </a:lnTo>
                  <a:lnTo>
                    <a:pt x="858" y="3569"/>
                  </a:lnTo>
                  <a:lnTo>
                    <a:pt x="5794" y="3569"/>
                  </a:lnTo>
                  <a:lnTo>
                    <a:pt x="5794" y="6374"/>
                  </a:lnTo>
                  <a:lnTo>
                    <a:pt x="6559" y="6374"/>
                  </a:lnTo>
                  <a:lnTo>
                    <a:pt x="6559" y="3569"/>
                  </a:lnTo>
                  <a:lnTo>
                    <a:pt x="11472" y="3569"/>
                  </a:lnTo>
                  <a:lnTo>
                    <a:pt x="11472" y="6374"/>
                  </a:lnTo>
                  <a:lnTo>
                    <a:pt x="12353" y="6374"/>
                  </a:lnTo>
                  <a:lnTo>
                    <a:pt x="12353" y="2689"/>
                  </a:lnTo>
                  <a:lnTo>
                    <a:pt x="6559" y="2689"/>
                  </a:lnTo>
                  <a:lnTo>
                    <a:pt x="65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6"/>
            <p:cNvSpPr/>
            <p:nvPr/>
          </p:nvSpPr>
          <p:spPr>
            <a:xfrm>
              <a:off x="4127039" y="2562372"/>
              <a:ext cx="198902" cy="207511"/>
            </a:xfrm>
            <a:custGeom>
              <a:rect b="b" l="l" r="r" t="t"/>
              <a:pathLst>
                <a:path extrusionOk="0" h="7255" w="6954">
                  <a:moveTo>
                    <a:pt x="487" y="1"/>
                  </a:moveTo>
                  <a:lnTo>
                    <a:pt x="1" y="3964"/>
                  </a:lnTo>
                  <a:lnTo>
                    <a:pt x="487" y="7254"/>
                  </a:lnTo>
                  <a:lnTo>
                    <a:pt x="4937" y="7254"/>
                  </a:lnTo>
                  <a:cubicBezTo>
                    <a:pt x="6096" y="7254"/>
                    <a:pt x="6953" y="6374"/>
                    <a:pt x="6953" y="5215"/>
                  </a:cubicBezTo>
                  <a:cubicBezTo>
                    <a:pt x="6953" y="4149"/>
                    <a:pt x="6096" y="3199"/>
                    <a:pt x="4937" y="3199"/>
                  </a:cubicBezTo>
                  <a:cubicBezTo>
                    <a:pt x="4937" y="1924"/>
                    <a:pt x="3871" y="974"/>
                    <a:pt x="2619" y="974"/>
                  </a:cubicBezTo>
                  <a:cubicBezTo>
                    <a:pt x="2225" y="974"/>
                    <a:pt x="1855" y="1067"/>
                    <a:pt x="1461" y="1252"/>
                  </a:cubicBezTo>
                  <a:cubicBezTo>
                    <a:pt x="1275" y="765"/>
                    <a:pt x="881" y="302"/>
                    <a:pt x="4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6"/>
            <p:cNvSpPr/>
            <p:nvPr/>
          </p:nvSpPr>
          <p:spPr>
            <a:xfrm>
              <a:off x="3956031" y="2545811"/>
              <a:ext cx="184972" cy="224072"/>
            </a:xfrm>
            <a:custGeom>
              <a:rect b="b" l="l" r="r" t="t"/>
              <a:pathLst>
                <a:path extrusionOk="0" h="7834" w="6467">
                  <a:moveTo>
                    <a:pt x="4635" y="0"/>
                  </a:moveTo>
                  <a:cubicBezTo>
                    <a:pt x="2990" y="0"/>
                    <a:pt x="1553" y="1460"/>
                    <a:pt x="1553" y="3083"/>
                  </a:cubicBezTo>
                  <a:cubicBezTo>
                    <a:pt x="1553" y="3384"/>
                    <a:pt x="1646" y="3569"/>
                    <a:pt x="1646" y="3871"/>
                  </a:cubicBezTo>
                  <a:cubicBezTo>
                    <a:pt x="765" y="3963"/>
                    <a:pt x="0" y="4821"/>
                    <a:pt x="0" y="5794"/>
                  </a:cubicBezTo>
                  <a:cubicBezTo>
                    <a:pt x="0" y="6953"/>
                    <a:pt x="881" y="7833"/>
                    <a:pt x="2040" y="7833"/>
                  </a:cubicBezTo>
                  <a:lnTo>
                    <a:pt x="6466" y="7833"/>
                  </a:lnTo>
                  <a:lnTo>
                    <a:pt x="6466" y="580"/>
                  </a:lnTo>
                  <a:cubicBezTo>
                    <a:pt x="5980" y="302"/>
                    <a:pt x="5307" y="0"/>
                    <a:pt x="46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6"/>
            <p:cNvSpPr/>
            <p:nvPr/>
          </p:nvSpPr>
          <p:spPr>
            <a:xfrm>
              <a:off x="4124379" y="2874587"/>
              <a:ext cx="55718" cy="80230"/>
            </a:xfrm>
            <a:custGeom>
              <a:rect b="b" l="l" r="r" t="t"/>
              <a:pathLst>
                <a:path extrusionOk="0" h="2805" w="1948">
                  <a:moveTo>
                    <a:pt x="580" y="0"/>
                  </a:moveTo>
                  <a:lnTo>
                    <a:pt x="1" y="1344"/>
                  </a:lnTo>
                  <a:lnTo>
                    <a:pt x="580" y="2804"/>
                  </a:lnTo>
                  <a:cubicBezTo>
                    <a:pt x="1368" y="2804"/>
                    <a:pt x="1948" y="2132"/>
                    <a:pt x="1948" y="1344"/>
                  </a:cubicBezTo>
                  <a:cubicBezTo>
                    <a:pt x="1948" y="579"/>
                    <a:pt x="1368" y="0"/>
                    <a:pt x="5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6"/>
            <p:cNvSpPr/>
            <p:nvPr/>
          </p:nvSpPr>
          <p:spPr>
            <a:xfrm>
              <a:off x="4102528" y="2874587"/>
              <a:ext cx="38470" cy="80230"/>
            </a:xfrm>
            <a:custGeom>
              <a:rect b="b" l="l" r="r" t="t"/>
              <a:pathLst>
                <a:path extrusionOk="0" h="2805" w="1345">
                  <a:moveTo>
                    <a:pt x="1344" y="0"/>
                  </a:moveTo>
                  <a:cubicBezTo>
                    <a:pt x="579" y="0"/>
                    <a:pt x="0" y="579"/>
                    <a:pt x="0" y="1344"/>
                  </a:cubicBezTo>
                  <a:cubicBezTo>
                    <a:pt x="0" y="2132"/>
                    <a:pt x="579" y="2804"/>
                    <a:pt x="1344" y="2804"/>
                  </a:cubicBezTo>
                  <a:lnTo>
                    <a:pt x="13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6"/>
            <p:cNvSpPr/>
            <p:nvPr/>
          </p:nvSpPr>
          <p:spPr>
            <a:xfrm>
              <a:off x="4265584" y="2874587"/>
              <a:ext cx="80230" cy="80230"/>
            </a:xfrm>
            <a:custGeom>
              <a:rect b="b" l="l" r="r" t="t"/>
              <a:pathLst>
                <a:path extrusionOk="0" h="2805" w="2805">
                  <a:moveTo>
                    <a:pt x="1344" y="0"/>
                  </a:moveTo>
                  <a:cubicBezTo>
                    <a:pt x="672" y="0"/>
                    <a:pt x="0" y="579"/>
                    <a:pt x="0" y="1344"/>
                  </a:cubicBezTo>
                  <a:cubicBezTo>
                    <a:pt x="0" y="2132"/>
                    <a:pt x="672" y="2804"/>
                    <a:pt x="1344" y="2804"/>
                  </a:cubicBezTo>
                  <a:cubicBezTo>
                    <a:pt x="2109" y="2804"/>
                    <a:pt x="2804" y="2132"/>
                    <a:pt x="2804" y="1344"/>
                  </a:cubicBezTo>
                  <a:cubicBezTo>
                    <a:pt x="2804" y="579"/>
                    <a:pt x="2109" y="0"/>
                    <a:pt x="13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6"/>
            <p:cNvSpPr/>
            <p:nvPr/>
          </p:nvSpPr>
          <p:spPr>
            <a:xfrm>
              <a:off x="3936811" y="2874587"/>
              <a:ext cx="80230" cy="80230"/>
            </a:xfrm>
            <a:custGeom>
              <a:rect b="b" l="l" r="r" t="t"/>
              <a:pathLst>
                <a:path extrusionOk="0" h="2805" w="2805">
                  <a:moveTo>
                    <a:pt x="1437" y="0"/>
                  </a:moveTo>
                  <a:cubicBezTo>
                    <a:pt x="672" y="0"/>
                    <a:pt x="0" y="579"/>
                    <a:pt x="0" y="1344"/>
                  </a:cubicBezTo>
                  <a:cubicBezTo>
                    <a:pt x="0" y="2132"/>
                    <a:pt x="672" y="2804"/>
                    <a:pt x="1437" y="2804"/>
                  </a:cubicBezTo>
                  <a:cubicBezTo>
                    <a:pt x="2132" y="2804"/>
                    <a:pt x="2804" y="2132"/>
                    <a:pt x="2804" y="1344"/>
                  </a:cubicBezTo>
                  <a:cubicBezTo>
                    <a:pt x="2804" y="579"/>
                    <a:pt x="2132" y="0"/>
                    <a:pt x="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116"/>
          <p:cNvGrpSpPr/>
          <p:nvPr/>
        </p:nvGrpSpPr>
        <p:grpSpPr>
          <a:xfrm>
            <a:off x="4768494" y="2814275"/>
            <a:ext cx="355126" cy="240002"/>
            <a:chOff x="4798486" y="2612081"/>
            <a:chExt cx="409037" cy="276437"/>
          </a:xfrm>
        </p:grpSpPr>
        <p:sp>
          <p:nvSpPr>
            <p:cNvPr id="3336" name="Google Shape;3336;p116"/>
            <p:cNvSpPr/>
            <p:nvPr/>
          </p:nvSpPr>
          <p:spPr>
            <a:xfrm>
              <a:off x="4826344" y="2612081"/>
              <a:ext cx="21910" cy="149191"/>
            </a:xfrm>
            <a:custGeom>
              <a:rect b="b" l="l" r="r" t="t"/>
              <a:pathLst>
                <a:path extrusionOk="0" h="5216" w="766">
                  <a:moveTo>
                    <a:pt x="0" y="1"/>
                  </a:moveTo>
                  <a:lnTo>
                    <a:pt x="0" y="5215"/>
                  </a:lnTo>
                  <a:lnTo>
                    <a:pt x="765" y="5215"/>
                  </a:lnTo>
                  <a:lnTo>
                    <a:pt x="7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6"/>
            <p:cNvSpPr/>
            <p:nvPr/>
          </p:nvSpPr>
          <p:spPr>
            <a:xfrm>
              <a:off x="5157748" y="2612081"/>
              <a:ext cx="21910" cy="149191"/>
            </a:xfrm>
            <a:custGeom>
              <a:rect b="b" l="l" r="r" t="t"/>
              <a:pathLst>
                <a:path extrusionOk="0" h="5216" w="766">
                  <a:moveTo>
                    <a:pt x="1" y="1"/>
                  </a:moveTo>
                  <a:lnTo>
                    <a:pt x="1" y="5215"/>
                  </a:lnTo>
                  <a:lnTo>
                    <a:pt x="766" y="5215"/>
                  </a:lnTo>
                  <a:lnTo>
                    <a:pt x="7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6"/>
            <p:cNvSpPr/>
            <p:nvPr/>
          </p:nvSpPr>
          <p:spPr>
            <a:xfrm>
              <a:off x="4986083" y="2822217"/>
              <a:ext cx="193582" cy="66301"/>
            </a:xfrm>
            <a:custGeom>
              <a:rect b="b" l="l" r="r" t="t"/>
              <a:pathLst>
                <a:path extrusionOk="0" h="2318" w="6768">
                  <a:moveTo>
                    <a:pt x="1" y="0"/>
                  </a:moveTo>
                  <a:lnTo>
                    <a:pt x="580" y="2318"/>
                  </a:lnTo>
                  <a:lnTo>
                    <a:pt x="6768" y="2318"/>
                  </a:lnTo>
                  <a:lnTo>
                    <a:pt x="6768" y="58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6"/>
            <p:cNvSpPr/>
            <p:nvPr/>
          </p:nvSpPr>
          <p:spPr>
            <a:xfrm>
              <a:off x="4826344" y="2822217"/>
              <a:ext cx="176334" cy="66301"/>
            </a:xfrm>
            <a:custGeom>
              <a:rect b="b" l="l" r="r" t="t"/>
              <a:pathLst>
                <a:path extrusionOk="0" h="2318" w="6165">
                  <a:moveTo>
                    <a:pt x="6165" y="0"/>
                  </a:moveTo>
                  <a:lnTo>
                    <a:pt x="0" y="580"/>
                  </a:lnTo>
                  <a:lnTo>
                    <a:pt x="0" y="2318"/>
                  </a:lnTo>
                  <a:lnTo>
                    <a:pt x="6165" y="2318"/>
                  </a:lnTo>
                  <a:lnTo>
                    <a:pt x="61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6"/>
            <p:cNvSpPr/>
            <p:nvPr/>
          </p:nvSpPr>
          <p:spPr>
            <a:xfrm>
              <a:off x="4986083" y="2736698"/>
              <a:ext cx="221441" cy="102111"/>
            </a:xfrm>
            <a:custGeom>
              <a:rect b="b" l="l" r="r" t="t"/>
              <a:pathLst>
                <a:path extrusionOk="0" h="3570" w="7742">
                  <a:moveTo>
                    <a:pt x="580" y="1"/>
                  </a:moveTo>
                  <a:lnTo>
                    <a:pt x="1" y="1832"/>
                  </a:lnTo>
                  <a:lnTo>
                    <a:pt x="580" y="3570"/>
                  </a:lnTo>
                  <a:lnTo>
                    <a:pt x="7741" y="3570"/>
                  </a:lnTo>
                  <a:lnTo>
                    <a:pt x="7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6"/>
            <p:cNvSpPr/>
            <p:nvPr/>
          </p:nvSpPr>
          <p:spPr>
            <a:xfrm>
              <a:off x="4798486" y="2736698"/>
              <a:ext cx="204193" cy="102111"/>
            </a:xfrm>
            <a:custGeom>
              <a:rect b="b" l="l" r="r" t="t"/>
              <a:pathLst>
                <a:path extrusionOk="0" h="3570" w="7139">
                  <a:moveTo>
                    <a:pt x="1" y="1"/>
                  </a:moveTo>
                  <a:lnTo>
                    <a:pt x="1" y="3570"/>
                  </a:lnTo>
                  <a:lnTo>
                    <a:pt x="7139" y="3570"/>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6"/>
            <p:cNvSpPr/>
            <p:nvPr/>
          </p:nvSpPr>
          <p:spPr>
            <a:xfrm>
              <a:off x="4836955" y="2775139"/>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6"/>
            <p:cNvSpPr/>
            <p:nvPr/>
          </p:nvSpPr>
          <p:spPr>
            <a:xfrm>
              <a:off x="4886664" y="2775139"/>
              <a:ext cx="27859" cy="24570"/>
            </a:xfrm>
            <a:custGeom>
              <a:rect b="b" l="l" r="r" t="t"/>
              <a:pathLst>
                <a:path extrusionOk="0" h="859" w="974">
                  <a:moveTo>
                    <a:pt x="0" y="1"/>
                  </a:moveTo>
                  <a:lnTo>
                    <a:pt x="0" y="858"/>
                  </a:lnTo>
                  <a:lnTo>
                    <a:pt x="974" y="858"/>
                  </a:lnTo>
                  <a:lnTo>
                    <a:pt x="9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6"/>
            <p:cNvSpPr/>
            <p:nvPr/>
          </p:nvSpPr>
          <p:spPr>
            <a:xfrm>
              <a:off x="5091479" y="2775139"/>
              <a:ext cx="76912" cy="24570"/>
            </a:xfrm>
            <a:custGeom>
              <a:rect b="b" l="l" r="r" t="t"/>
              <a:pathLst>
                <a:path extrusionOk="0" h="859" w="2689">
                  <a:moveTo>
                    <a:pt x="0" y="1"/>
                  </a:moveTo>
                  <a:lnTo>
                    <a:pt x="0" y="858"/>
                  </a:lnTo>
                  <a:lnTo>
                    <a:pt x="2689" y="858"/>
                  </a:lnTo>
                  <a:lnTo>
                    <a:pt x="2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5" name="Google Shape;3345;p116"/>
          <p:cNvGrpSpPr/>
          <p:nvPr/>
        </p:nvGrpSpPr>
        <p:grpSpPr>
          <a:xfrm>
            <a:off x="5518934" y="2756739"/>
            <a:ext cx="352792" cy="355107"/>
            <a:chOff x="5662849" y="2545811"/>
            <a:chExt cx="406349" cy="409016"/>
          </a:xfrm>
        </p:grpSpPr>
        <p:sp>
          <p:nvSpPr>
            <p:cNvPr id="3346" name="Google Shape;3346;p116"/>
            <p:cNvSpPr/>
            <p:nvPr/>
          </p:nvSpPr>
          <p:spPr>
            <a:xfrm>
              <a:off x="5850446" y="2545811"/>
              <a:ext cx="218752" cy="409016"/>
            </a:xfrm>
            <a:custGeom>
              <a:rect b="b" l="l" r="r" t="t"/>
              <a:pathLst>
                <a:path extrusionOk="0" h="14300" w="7648">
                  <a:moveTo>
                    <a:pt x="487" y="0"/>
                  </a:moveTo>
                  <a:lnTo>
                    <a:pt x="0" y="7138"/>
                  </a:lnTo>
                  <a:lnTo>
                    <a:pt x="487" y="14299"/>
                  </a:lnTo>
                  <a:lnTo>
                    <a:pt x="7648" y="14299"/>
                  </a:lnTo>
                  <a:lnTo>
                    <a:pt x="76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6"/>
            <p:cNvSpPr/>
            <p:nvPr/>
          </p:nvSpPr>
          <p:spPr>
            <a:xfrm>
              <a:off x="5662849" y="2545811"/>
              <a:ext cx="201533" cy="409016"/>
            </a:xfrm>
            <a:custGeom>
              <a:rect b="b" l="l" r="r" t="t"/>
              <a:pathLst>
                <a:path extrusionOk="0" h="14300" w="7046">
                  <a:moveTo>
                    <a:pt x="0" y="0"/>
                  </a:moveTo>
                  <a:lnTo>
                    <a:pt x="0" y="14299"/>
                  </a:lnTo>
                  <a:lnTo>
                    <a:pt x="7046" y="14299"/>
                  </a:lnTo>
                  <a:lnTo>
                    <a:pt x="70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6"/>
            <p:cNvSpPr/>
            <p:nvPr/>
          </p:nvSpPr>
          <p:spPr>
            <a:xfrm>
              <a:off x="5850446" y="2786408"/>
              <a:ext cx="169041" cy="116040"/>
            </a:xfrm>
            <a:custGeom>
              <a:rect b="b" l="l" r="r" t="t"/>
              <a:pathLst>
                <a:path extrusionOk="0" h="4057" w="5910">
                  <a:moveTo>
                    <a:pt x="0" y="1"/>
                  </a:moveTo>
                  <a:lnTo>
                    <a:pt x="487" y="4056"/>
                  </a:lnTo>
                  <a:lnTo>
                    <a:pt x="5910" y="4056"/>
                  </a:lnTo>
                  <a:lnTo>
                    <a:pt x="5910" y="46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6"/>
            <p:cNvSpPr/>
            <p:nvPr/>
          </p:nvSpPr>
          <p:spPr>
            <a:xfrm>
              <a:off x="5712559" y="2786408"/>
              <a:ext cx="151822" cy="116040"/>
            </a:xfrm>
            <a:custGeom>
              <a:rect b="b" l="l" r="r" t="t"/>
              <a:pathLst>
                <a:path extrusionOk="0" h="4057" w="5308">
                  <a:moveTo>
                    <a:pt x="5308" y="1"/>
                  </a:moveTo>
                  <a:lnTo>
                    <a:pt x="1" y="464"/>
                  </a:lnTo>
                  <a:lnTo>
                    <a:pt x="1" y="4056"/>
                  </a:lnTo>
                  <a:lnTo>
                    <a:pt x="5308" y="4056"/>
                  </a:lnTo>
                  <a:lnTo>
                    <a:pt x="5308" y="1"/>
                  </a:lnTo>
                  <a:close/>
                </a:path>
              </a:pathLst>
            </a:custGeom>
            <a:solidFill>
              <a:srgbClr val="074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6"/>
            <p:cNvSpPr/>
            <p:nvPr/>
          </p:nvSpPr>
          <p:spPr>
            <a:xfrm>
              <a:off x="5850446" y="2683671"/>
              <a:ext cx="169041" cy="116040"/>
            </a:xfrm>
            <a:custGeom>
              <a:rect b="b" l="l" r="r" t="t"/>
              <a:pathLst>
                <a:path extrusionOk="0" h="4057" w="5910">
                  <a:moveTo>
                    <a:pt x="0" y="1"/>
                  </a:moveTo>
                  <a:lnTo>
                    <a:pt x="487" y="4056"/>
                  </a:lnTo>
                  <a:lnTo>
                    <a:pt x="5910" y="4056"/>
                  </a:lnTo>
                  <a:lnTo>
                    <a:pt x="5910" y="487"/>
                  </a:lnTo>
                  <a:lnTo>
                    <a:pt x="0" y="1"/>
                  </a:lnTo>
                  <a:close/>
                </a:path>
              </a:pathLst>
            </a:custGeom>
            <a:solidFill>
              <a:srgbClr val="074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6"/>
            <p:cNvSpPr/>
            <p:nvPr/>
          </p:nvSpPr>
          <p:spPr>
            <a:xfrm>
              <a:off x="5712559" y="2683671"/>
              <a:ext cx="151822" cy="116040"/>
            </a:xfrm>
            <a:custGeom>
              <a:rect b="b" l="l" r="r" t="t"/>
              <a:pathLst>
                <a:path extrusionOk="0" h="4057" w="5308">
                  <a:moveTo>
                    <a:pt x="5308" y="1"/>
                  </a:moveTo>
                  <a:lnTo>
                    <a:pt x="1" y="487"/>
                  </a:lnTo>
                  <a:lnTo>
                    <a:pt x="1" y="4056"/>
                  </a:lnTo>
                  <a:lnTo>
                    <a:pt x="5308" y="4056"/>
                  </a:lnTo>
                  <a:lnTo>
                    <a:pt x="5308" y="1"/>
                  </a:lnTo>
                  <a:close/>
                </a:path>
              </a:pathLst>
            </a:custGeom>
            <a:solidFill>
              <a:srgbClr val="0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6"/>
            <p:cNvSpPr/>
            <p:nvPr/>
          </p:nvSpPr>
          <p:spPr>
            <a:xfrm>
              <a:off x="5850446" y="2598181"/>
              <a:ext cx="169041" cy="99451"/>
            </a:xfrm>
            <a:custGeom>
              <a:rect b="b" l="l" r="r" t="t"/>
              <a:pathLst>
                <a:path extrusionOk="0" h="3477" w="5910">
                  <a:moveTo>
                    <a:pt x="487" y="0"/>
                  </a:moveTo>
                  <a:lnTo>
                    <a:pt x="0" y="1738"/>
                  </a:lnTo>
                  <a:lnTo>
                    <a:pt x="487" y="3476"/>
                  </a:lnTo>
                  <a:lnTo>
                    <a:pt x="5910" y="3476"/>
                  </a:lnTo>
                  <a:lnTo>
                    <a:pt x="59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6"/>
            <p:cNvSpPr/>
            <p:nvPr/>
          </p:nvSpPr>
          <p:spPr>
            <a:xfrm>
              <a:off x="5712559" y="2598181"/>
              <a:ext cx="151822" cy="99451"/>
            </a:xfrm>
            <a:custGeom>
              <a:rect b="b" l="l" r="r" t="t"/>
              <a:pathLst>
                <a:path extrusionOk="0" h="3477" w="5308">
                  <a:moveTo>
                    <a:pt x="1" y="0"/>
                  </a:moveTo>
                  <a:lnTo>
                    <a:pt x="1" y="3476"/>
                  </a:lnTo>
                  <a:lnTo>
                    <a:pt x="5308" y="3476"/>
                  </a:lnTo>
                  <a:lnTo>
                    <a:pt x="5308" y="0"/>
                  </a:lnTo>
                  <a:close/>
                </a:path>
              </a:pathLst>
            </a:custGeom>
            <a:solidFill>
              <a:srgbClr val="074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6"/>
            <p:cNvSpPr/>
            <p:nvPr/>
          </p:nvSpPr>
          <p:spPr>
            <a:xfrm>
              <a:off x="5878275" y="2739358"/>
              <a:ext cx="102111" cy="21910"/>
            </a:xfrm>
            <a:custGeom>
              <a:rect b="b" l="l" r="r" t="t"/>
              <a:pathLst>
                <a:path extrusionOk="0" h="766" w="3570">
                  <a:moveTo>
                    <a:pt x="0" y="0"/>
                  </a:moveTo>
                  <a:lnTo>
                    <a:pt x="0" y="765"/>
                  </a:lnTo>
                  <a:lnTo>
                    <a:pt x="3569" y="765"/>
                  </a:ln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6"/>
            <p:cNvSpPr/>
            <p:nvPr/>
          </p:nvSpPr>
          <p:spPr>
            <a:xfrm>
              <a:off x="5878275" y="2637279"/>
              <a:ext cx="102111" cy="21910"/>
            </a:xfrm>
            <a:custGeom>
              <a:rect b="b" l="l" r="r" t="t"/>
              <a:pathLst>
                <a:path extrusionOk="0" h="766" w="3570">
                  <a:moveTo>
                    <a:pt x="0" y="0"/>
                  </a:moveTo>
                  <a:lnTo>
                    <a:pt x="0" y="765"/>
                  </a:lnTo>
                  <a:lnTo>
                    <a:pt x="3569" y="765"/>
                  </a:ln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6"/>
            <p:cNvSpPr/>
            <p:nvPr/>
          </p:nvSpPr>
          <p:spPr>
            <a:xfrm>
              <a:off x="5814637" y="2637279"/>
              <a:ext cx="39128" cy="21910"/>
            </a:xfrm>
            <a:custGeom>
              <a:rect b="b" l="l" r="r" t="t"/>
              <a:pathLst>
                <a:path extrusionOk="0" h="766" w="1368">
                  <a:moveTo>
                    <a:pt x="1" y="0"/>
                  </a:moveTo>
                  <a:lnTo>
                    <a:pt x="1" y="765"/>
                  </a:lnTo>
                  <a:lnTo>
                    <a:pt x="1368" y="765"/>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6"/>
            <p:cNvSpPr/>
            <p:nvPr/>
          </p:nvSpPr>
          <p:spPr>
            <a:xfrm>
              <a:off x="5750999" y="2637279"/>
              <a:ext cx="39157" cy="21910"/>
            </a:xfrm>
            <a:custGeom>
              <a:rect b="b" l="l" r="r" t="t"/>
              <a:pathLst>
                <a:path extrusionOk="0" h="766" w="1369">
                  <a:moveTo>
                    <a:pt x="1" y="0"/>
                  </a:moveTo>
                  <a:lnTo>
                    <a:pt x="1" y="765"/>
                  </a:lnTo>
                  <a:lnTo>
                    <a:pt x="1368" y="765"/>
                  </a:lnTo>
                  <a:lnTo>
                    <a:pt x="13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6"/>
            <p:cNvSpPr/>
            <p:nvPr/>
          </p:nvSpPr>
          <p:spPr>
            <a:xfrm>
              <a:off x="5814637" y="2739358"/>
              <a:ext cx="39128" cy="21910"/>
            </a:xfrm>
            <a:custGeom>
              <a:rect b="b" l="l" r="r" t="t"/>
              <a:pathLst>
                <a:path extrusionOk="0" h="766" w="1368">
                  <a:moveTo>
                    <a:pt x="1" y="0"/>
                  </a:moveTo>
                  <a:lnTo>
                    <a:pt x="1" y="765"/>
                  </a:lnTo>
                  <a:lnTo>
                    <a:pt x="1368" y="765"/>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6"/>
            <p:cNvSpPr/>
            <p:nvPr/>
          </p:nvSpPr>
          <p:spPr>
            <a:xfrm>
              <a:off x="5750999" y="2739358"/>
              <a:ext cx="39157" cy="21910"/>
            </a:xfrm>
            <a:custGeom>
              <a:rect b="b" l="l" r="r" t="t"/>
              <a:pathLst>
                <a:path extrusionOk="0" h="766" w="1369">
                  <a:moveTo>
                    <a:pt x="1" y="0"/>
                  </a:moveTo>
                  <a:lnTo>
                    <a:pt x="1" y="765"/>
                  </a:lnTo>
                  <a:lnTo>
                    <a:pt x="1368" y="765"/>
                  </a:lnTo>
                  <a:lnTo>
                    <a:pt x="13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6"/>
            <p:cNvSpPr/>
            <p:nvPr/>
          </p:nvSpPr>
          <p:spPr>
            <a:xfrm>
              <a:off x="5814637" y="2841437"/>
              <a:ext cx="39128" cy="21910"/>
            </a:xfrm>
            <a:custGeom>
              <a:rect b="b" l="l" r="r" t="t"/>
              <a:pathLst>
                <a:path extrusionOk="0" h="766" w="1368">
                  <a:moveTo>
                    <a:pt x="1" y="0"/>
                  </a:moveTo>
                  <a:lnTo>
                    <a:pt x="1" y="765"/>
                  </a:lnTo>
                  <a:lnTo>
                    <a:pt x="1368" y="765"/>
                  </a:lnTo>
                  <a:lnTo>
                    <a:pt x="13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6"/>
            <p:cNvSpPr/>
            <p:nvPr/>
          </p:nvSpPr>
          <p:spPr>
            <a:xfrm>
              <a:off x="5750999" y="2841437"/>
              <a:ext cx="39157" cy="21910"/>
            </a:xfrm>
            <a:custGeom>
              <a:rect b="b" l="l" r="r" t="t"/>
              <a:pathLst>
                <a:path extrusionOk="0" h="766" w="1369">
                  <a:moveTo>
                    <a:pt x="1" y="0"/>
                  </a:moveTo>
                  <a:lnTo>
                    <a:pt x="1" y="765"/>
                  </a:lnTo>
                  <a:lnTo>
                    <a:pt x="1368" y="765"/>
                  </a:lnTo>
                  <a:lnTo>
                    <a:pt x="13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6"/>
            <p:cNvSpPr/>
            <p:nvPr/>
          </p:nvSpPr>
          <p:spPr>
            <a:xfrm>
              <a:off x="5878275" y="2841437"/>
              <a:ext cx="102111" cy="21910"/>
            </a:xfrm>
            <a:custGeom>
              <a:rect b="b" l="l" r="r" t="t"/>
              <a:pathLst>
                <a:path extrusionOk="0" h="766" w="3570">
                  <a:moveTo>
                    <a:pt x="0" y="0"/>
                  </a:moveTo>
                  <a:lnTo>
                    <a:pt x="0" y="765"/>
                  </a:lnTo>
                  <a:lnTo>
                    <a:pt x="3569" y="765"/>
                  </a:ln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116"/>
          <p:cNvGrpSpPr/>
          <p:nvPr/>
        </p:nvGrpSpPr>
        <p:grpSpPr>
          <a:xfrm>
            <a:off x="6267065" y="2780901"/>
            <a:ext cx="352792" cy="304465"/>
            <a:chOff x="6524553" y="2573641"/>
            <a:chExt cx="406349" cy="350685"/>
          </a:xfrm>
        </p:grpSpPr>
        <p:sp>
          <p:nvSpPr>
            <p:cNvPr id="3364" name="Google Shape;3364;p116"/>
            <p:cNvSpPr/>
            <p:nvPr/>
          </p:nvSpPr>
          <p:spPr>
            <a:xfrm>
              <a:off x="6712121" y="2573641"/>
              <a:ext cx="218781" cy="237344"/>
            </a:xfrm>
            <a:custGeom>
              <a:rect b="b" l="l" r="r" t="t"/>
              <a:pathLst>
                <a:path extrusionOk="0" h="8298" w="7649">
                  <a:moveTo>
                    <a:pt x="487" y="1"/>
                  </a:moveTo>
                  <a:lnTo>
                    <a:pt x="1" y="8297"/>
                  </a:lnTo>
                  <a:lnTo>
                    <a:pt x="7649" y="7718"/>
                  </a:lnTo>
                  <a:lnTo>
                    <a:pt x="76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6"/>
            <p:cNvSpPr/>
            <p:nvPr/>
          </p:nvSpPr>
          <p:spPr>
            <a:xfrm>
              <a:off x="6524553" y="2573641"/>
              <a:ext cx="201533" cy="237344"/>
            </a:xfrm>
            <a:custGeom>
              <a:rect b="b" l="l" r="r" t="t"/>
              <a:pathLst>
                <a:path extrusionOk="0" h="8298" w="7046">
                  <a:moveTo>
                    <a:pt x="0" y="1"/>
                  </a:moveTo>
                  <a:lnTo>
                    <a:pt x="0" y="7718"/>
                  </a:lnTo>
                  <a:lnTo>
                    <a:pt x="7045" y="8297"/>
                  </a:lnTo>
                  <a:lnTo>
                    <a:pt x="7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6"/>
            <p:cNvSpPr/>
            <p:nvPr/>
          </p:nvSpPr>
          <p:spPr>
            <a:xfrm>
              <a:off x="6712121" y="2846729"/>
              <a:ext cx="82890" cy="66329"/>
            </a:xfrm>
            <a:custGeom>
              <a:rect b="b" l="l" r="r" t="t"/>
              <a:pathLst>
                <a:path extrusionOk="0" h="2319" w="2898">
                  <a:moveTo>
                    <a:pt x="1" y="1"/>
                  </a:moveTo>
                  <a:lnTo>
                    <a:pt x="487" y="2318"/>
                  </a:lnTo>
                  <a:lnTo>
                    <a:pt x="2898" y="2318"/>
                  </a:lnTo>
                  <a:lnTo>
                    <a:pt x="2898"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6"/>
            <p:cNvSpPr/>
            <p:nvPr/>
          </p:nvSpPr>
          <p:spPr>
            <a:xfrm>
              <a:off x="6659752" y="2846729"/>
              <a:ext cx="66329" cy="66329"/>
            </a:xfrm>
            <a:custGeom>
              <a:rect b="b" l="l" r="r" t="t"/>
              <a:pathLst>
                <a:path extrusionOk="0" h="2319" w="2319">
                  <a:moveTo>
                    <a:pt x="2318" y="1"/>
                  </a:moveTo>
                  <a:lnTo>
                    <a:pt x="1" y="580"/>
                  </a:lnTo>
                  <a:lnTo>
                    <a:pt x="1"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6"/>
            <p:cNvSpPr/>
            <p:nvPr/>
          </p:nvSpPr>
          <p:spPr>
            <a:xfrm>
              <a:off x="6718099" y="2902416"/>
              <a:ext cx="116012" cy="21910"/>
            </a:xfrm>
            <a:custGeom>
              <a:rect b="b" l="l" r="r" t="t"/>
              <a:pathLst>
                <a:path extrusionOk="0" h="766" w="4056">
                  <a:moveTo>
                    <a:pt x="278" y="0"/>
                  </a:moveTo>
                  <a:lnTo>
                    <a:pt x="0" y="371"/>
                  </a:lnTo>
                  <a:lnTo>
                    <a:pt x="278" y="765"/>
                  </a:lnTo>
                  <a:lnTo>
                    <a:pt x="4056" y="765"/>
                  </a:lnTo>
                  <a:lnTo>
                    <a:pt x="40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6"/>
            <p:cNvSpPr/>
            <p:nvPr/>
          </p:nvSpPr>
          <p:spPr>
            <a:xfrm>
              <a:off x="6621311" y="2902416"/>
              <a:ext cx="104771" cy="21910"/>
            </a:xfrm>
            <a:custGeom>
              <a:rect b="b" l="l" r="r" t="t"/>
              <a:pathLst>
                <a:path extrusionOk="0" h="766" w="3663">
                  <a:moveTo>
                    <a:pt x="1" y="0"/>
                  </a:moveTo>
                  <a:lnTo>
                    <a:pt x="1"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6"/>
            <p:cNvSpPr/>
            <p:nvPr/>
          </p:nvSpPr>
          <p:spPr>
            <a:xfrm>
              <a:off x="6712121" y="2794359"/>
              <a:ext cx="218781" cy="68989"/>
            </a:xfrm>
            <a:custGeom>
              <a:rect b="b" l="l" r="r" t="t"/>
              <a:pathLst>
                <a:path extrusionOk="0" h="2412" w="7649">
                  <a:moveTo>
                    <a:pt x="487" y="1"/>
                  </a:moveTo>
                  <a:lnTo>
                    <a:pt x="1" y="1160"/>
                  </a:lnTo>
                  <a:lnTo>
                    <a:pt x="487" y="2411"/>
                  </a:lnTo>
                  <a:lnTo>
                    <a:pt x="7649" y="2411"/>
                  </a:lnTo>
                  <a:lnTo>
                    <a:pt x="7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6"/>
            <p:cNvSpPr/>
            <p:nvPr/>
          </p:nvSpPr>
          <p:spPr>
            <a:xfrm>
              <a:off x="6524553" y="2794359"/>
              <a:ext cx="201533" cy="68989"/>
            </a:xfrm>
            <a:custGeom>
              <a:rect b="b" l="l" r="r" t="t"/>
              <a:pathLst>
                <a:path extrusionOk="0" h="2412" w="7046">
                  <a:moveTo>
                    <a:pt x="0" y="1"/>
                  </a:moveTo>
                  <a:lnTo>
                    <a:pt x="0" y="2411"/>
                  </a:lnTo>
                  <a:lnTo>
                    <a:pt x="7045" y="2411"/>
                  </a:lnTo>
                  <a:lnTo>
                    <a:pt x="7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6"/>
            <p:cNvSpPr/>
            <p:nvPr/>
          </p:nvSpPr>
          <p:spPr>
            <a:xfrm>
              <a:off x="6737319" y="2612081"/>
              <a:ext cx="44448" cy="44448"/>
            </a:xfrm>
            <a:custGeom>
              <a:rect b="b" l="l" r="r" t="t"/>
              <a:pathLst>
                <a:path extrusionOk="0" h="1554" w="1554">
                  <a:moveTo>
                    <a:pt x="974" y="1"/>
                  </a:moveTo>
                  <a:lnTo>
                    <a:pt x="0" y="974"/>
                  </a:lnTo>
                  <a:lnTo>
                    <a:pt x="580" y="1554"/>
                  </a:lnTo>
                  <a:lnTo>
                    <a:pt x="1553" y="580"/>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6"/>
            <p:cNvSpPr/>
            <p:nvPr/>
          </p:nvSpPr>
          <p:spPr>
            <a:xfrm>
              <a:off x="6753879" y="2673060"/>
              <a:ext cx="38470" cy="24570"/>
            </a:xfrm>
            <a:custGeom>
              <a:rect b="b" l="l" r="r" t="t"/>
              <a:pathLst>
                <a:path extrusionOk="0" h="859" w="1345">
                  <a:moveTo>
                    <a:pt x="1" y="1"/>
                  </a:moveTo>
                  <a:lnTo>
                    <a:pt x="1" y="858"/>
                  </a:lnTo>
                  <a:lnTo>
                    <a:pt x="1345" y="858"/>
                  </a:lnTo>
                  <a:lnTo>
                    <a:pt x="13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6"/>
            <p:cNvSpPr/>
            <p:nvPr/>
          </p:nvSpPr>
          <p:spPr>
            <a:xfrm>
              <a:off x="6662412" y="2673060"/>
              <a:ext cx="39128" cy="24570"/>
            </a:xfrm>
            <a:custGeom>
              <a:rect b="b" l="l" r="r" t="t"/>
              <a:pathLst>
                <a:path extrusionOk="0" h="859" w="1368">
                  <a:moveTo>
                    <a:pt x="1" y="1"/>
                  </a:moveTo>
                  <a:lnTo>
                    <a:pt x="1" y="858"/>
                  </a:lnTo>
                  <a:lnTo>
                    <a:pt x="1368" y="858"/>
                  </a:lnTo>
                  <a:lnTo>
                    <a:pt x="13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6"/>
            <p:cNvSpPr/>
            <p:nvPr/>
          </p:nvSpPr>
          <p:spPr>
            <a:xfrm>
              <a:off x="6673681" y="2612081"/>
              <a:ext cx="44448" cy="44448"/>
            </a:xfrm>
            <a:custGeom>
              <a:rect b="b" l="l" r="r" t="t"/>
              <a:pathLst>
                <a:path extrusionOk="0" h="1554" w="1554">
                  <a:moveTo>
                    <a:pt x="580" y="1"/>
                  </a:moveTo>
                  <a:lnTo>
                    <a:pt x="1" y="580"/>
                  </a:lnTo>
                  <a:lnTo>
                    <a:pt x="974" y="1554"/>
                  </a:lnTo>
                  <a:lnTo>
                    <a:pt x="1553" y="974"/>
                  </a:lnTo>
                  <a:lnTo>
                    <a:pt x="58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6"/>
            <p:cNvSpPr/>
            <p:nvPr/>
          </p:nvSpPr>
          <p:spPr>
            <a:xfrm>
              <a:off x="6673681" y="2714160"/>
              <a:ext cx="44448" cy="44448"/>
            </a:xfrm>
            <a:custGeom>
              <a:rect b="b" l="l" r="r" t="t"/>
              <a:pathLst>
                <a:path extrusionOk="0" h="1554" w="1554">
                  <a:moveTo>
                    <a:pt x="974" y="1"/>
                  </a:moveTo>
                  <a:lnTo>
                    <a:pt x="1" y="974"/>
                  </a:lnTo>
                  <a:lnTo>
                    <a:pt x="580" y="1553"/>
                  </a:lnTo>
                  <a:lnTo>
                    <a:pt x="1553" y="580"/>
                  </a:lnTo>
                  <a:lnTo>
                    <a:pt x="9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6"/>
            <p:cNvSpPr/>
            <p:nvPr/>
          </p:nvSpPr>
          <p:spPr>
            <a:xfrm>
              <a:off x="6737319" y="2714160"/>
              <a:ext cx="44448" cy="44448"/>
            </a:xfrm>
            <a:custGeom>
              <a:rect b="b" l="l" r="r" t="t"/>
              <a:pathLst>
                <a:path extrusionOk="0" h="1554" w="1554">
                  <a:moveTo>
                    <a:pt x="580" y="1"/>
                  </a:moveTo>
                  <a:lnTo>
                    <a:pt x="0" y="580"/>
                  </a:lnTo>
                  <a:lnTo>
                    <a:pt x="974" y="1553"/>
                  </a:lnTo>
                  <a:lnTo>
                    <a:pt x="1553" y="97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6"/>
            <p:cNvSpPr/>
            <p:nvPr/>
          </p:nvSpPr>
          <p:spPr>
            <a:xfrm>
              <a:off x="6712121" y="2628670"/>
              <a:ext cx="53058" cy="113380"/>
            </a:xfrm>
            <a:custGeom>
              <a:rect b="b" l="l" r="r" t="t"/>
              <a:pathLst>
                <a:path extrusionOk="0" h="3964" w="1855">
                  <a:moveTo>
                    <a:pt x="487" y="0"/>
                  </a:moveTo>
                  <a:lnTo>
                    <a:pt x="1" y="1924"/>
                  </a:lnTo>
                  <a:lnTo>
                    <a:pt x="487" y="3963"/>
                  </a:lnTo>
                  <a:cubicBezTo>
                    <a:pt x="1275" y="3963"/>
                    <a:pt x="1855" y="3384"/>
                    <a:pt x="1855" y="2619"/>
                  </a:cubicBezTo>
                  <a:lnTo>
                    <a:pt x="1855" y="1344"/>
                  </a:lnTo>
                  <a:cubicBezTo>
                    <a:pt x="1855" y="580"/>
                    <a:pt x="1275" y="0"/>
                    <a:pt x="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6"/>
            <p:cNvSpPr/>
            <p:nvPr/>
          </p:nvSpPr>
          <p:spPr>
            <a:xfrm>
              <a:off x="6690241" y="2628670"/>
              <a:ext cx="35839" cy="113380"/>
            </a:xfrm>
            <a:custGeom>
              <a:rect b="b" l="l" r="r" t="t"/>
              <a:pathLst>
                <a:path extrusionOk="0" h="3964" w="1253">
                  <a:moveTo>
                    <a:pt x="1252" y="0"/>
                  </a:moveTo>
                  <a:cubicBezTo>
                    <a:pt x="580" y="0"/>
                    <a:pt x="1" y="580"/>
                    <a:pt x="1" y="1344"/>
                  </a:cubicBezTo>
                  <a:lnTo>
                    <a:pt x="1" y="2619"/>
                  </a:lnTo>
                  <a:cubicBezTo>
                    <a:pt x="1" y="3384"/>
                    <a:pt x="580" y="3963"/>
                    <a:pt x="1252" y="3963"/>
                  </a:cubicBezTo>
                  <a:lnTo>
                    <a:pt x="12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116"/>
          <p:cNvGrpSpPr/>
          <p:nvPr/>
        </p:nvGrpSpPr>
        <p:grpSpPr>
          <a:xfrm>
            <a:off x="7012887" y="2756739"/>
            <a:ext cx="355099" cy="355100"/>
            <a:chOff x="7383596" y="2545811"/>
            <a:chExt cx="409006" cy="409007"/>
          </a:xfrm>
        </p:grpSpPr>
        <p:sp>
          <p:nvSpPr>
            <p:cNvPr id="3381" name="Google Shape;3381;p116"/>
            <p:cNvSpPr/>
            <p:nvPr/>
          </p:nvSpPr>
          <p:spPr>
            <a:xfrm>
              <a:off x="7435966" y="2844097"/>
              <a:ext cx="151822" cy="110720"/>
            </a:xfrm>
            <a:custGeom>
              <a:rect b="b" l="l" r="r" t="t"/>
              <a:pathLst>
                <a:path extrusionOk="0" h="3871" w="5308">
                  <a:moveTo>
                    <a:pt x="2804" y="0"/>
                  </a:moveTo>
                  <a:lnTo>
                    <a:pt x="0" y="1460"/>
                  </a:lnTo>
                  <a:cubicBezTo>
                    <a:pt x="1344" y="2897"/>
                    <a:pt x="3198" y="3870"/>
                    <a:pt x="5307" y="3870"/>
                  </a:cubicBezTo>
                  <a:lnTo>
                    <a:pt x="28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6"/>
            <p:cNvSpPr/>
            <p:nvPr/>
          </p:nvSpPr>
          <p:spPr>
            <a:xfrm>
              <a:off x="7383596" y="2733380"/>
              <a:ext cx="118672" cy="152509"/>
            </a:xfrm>
            <a:custGeom>
              <a:rect b="b" l="l" r="r" t="t"/>
              <a:pathLst>
                <a:path extrusionOk="0" h="5332" w="4149">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6"/>
            <p:cNvSpPr/>
            <p:nvPr/>
          </p:nvSpPr>
          <p:spPr>
            <a:xfrm>
              <a:off x="7383596" y="2614741"/>
              <a:ext cx="140553" cy="135261"/>
            </a:xfrm>
            <a:custGeom>
              <a:rect b="b" l="l" r="r" t="t"/>
              <a:pathLst>
                <a:path extrusionOk="0" h="4729" w="4914">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6"/>
            <p:cNvSpPr/>
            <p:nvPr/>
          </p:nvSpPr>
          <p:spPr>
            <a:xfrm>
              <a:off x="7435966" y="2545811"/>
              <a:ext cx="151822" cy="96791"/>
            </a:xfrm>
            <a:custGeom>
              <a:rect b="b" l="l" r="r" t="t"/>
              <a:pathLst>
                <a:path extrusionOk="0" h="3384" w="5308">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6"/>
            <p:cNvSpPr/>
            <p:nvPr/>
          </p:nvSpPr>
          <p:spPr>
            <a:xfrm>
              <a:off x="7587753" y="2844097"/>
              <a:ext cx="151822" cy="110720"/>
            </a:xfrm>
            <a:custGeom>
              <a:rect b="b" l="l" r="r" t="t"/>
              <a:pathLst>
                <a:path extrusionOk="0" h="3871" w="5308">
                  <a:moveTo>
                    <a:pt x="2526" y="0"/>
                  </a:moveTo>
                  <a:lnTo>
                    <a:pt x="0" y="3870"/>
                  </a:lnTo>
                  <a:cubicBezTo>
                    <a:pt x="2132" y="3870"/>
                    <a:pt x="3963" y="2897"/>
                    <a:pt x="5307" y="1460"/>
                  </a:cubicBezTo>
                  <a:lnTo>
                    <a:pt x="25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6"/>
            <p:cNvSpPr/>
            <p:nvPr/>
          </p:nvSpPr>
          <p:spPr>
            <a:xfrm>
              <a:off x="7673243" y="2733380"/>
              <a:ext cx="119358" cy="152509"/>
            </a:xfrm>
            <a:custGeom>
              <a:rect b="b" l="l" r="r" t="t"/>
              <a:pathLst>
                <a:path extrusionOk="0" h="5332" w="4173">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6"/>
            <p:cNvSpPr/>
            <p:nvPr/>
          </p:nvSpPr>
          <p:spPr>
            <a:xfrm>
              <a:off x="7651363" y="2614741"/>
              <a:ext cx="141239" cy="135261"/>
            </a:xfrm>
            <a:custGeom>
              <a:rect b="b" l="l" r="r" t="t"/>
              <a:pathLst>
                <a:path extrusionOk="0" h="4729" w="4938">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6"/>
            <p:cNvSpPr/>
            <p:nvPr/>
          </p:nvSpPr>
          <p:spPr>
            <a:xfrm>
              <a:off x="7587753" y="2545811"/>
              <a:ext cx="151822" cy="96791"/>
            </a:xfrm>
            <a:custGeom>
              <a:rect b="b" l="l" r="r" t="t"/>
              <a:pathLst>
                <a:path extrusionOk="0" h="3384" w="5308">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6"/>
            <p:cNvSpPr/>
            <p:nvPr/>
          </p:nvSpPr>
          <p:spPr>
            <a:xfrm>
              <a:off x="7571165" y="2830168"/>
              <a:ext cx="102111" cy="124650"/>
            </a:xfrm>
            <a:custGeom>
              <a:rect b="b" l="l" r="r" t="t"/>
              <a:pathLst>
                <a:path extrusionOk="0" h="4358" w="3570">
                  <a:moveTo>
                    <a:pt x="1" y="0"/>
                  </a:moveTo>
                  <a:lnTo>
                    <a:pt x="580" y="4357"/>
                  </a:lnTo>
                  <a:cubicBezTo>
                    <a:pt x="1739" y="4357"/>
                    <a:pt x="2898" y="2990"/>
                    <a:pt x="3570" y="97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6"/>
            <p:cNvSpPr/>
            <p:nvPr/>
          </p:nvSpPr>
          <p:spPr>
            <a:xfrm>
              <a:off x="7571165" y="2733380"/>
              <a:ext cx="121990" cy="124650"/>
            </a:xfrm>
            <a:custGeom>
              <a:rect b="b" l="l" r="r" t="t"/>
              <a:pathLst>
                <a:path extrusionOk="0" h="4358" w="4265">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6"/>
            <p:cNvSpPr/>
            <p:nvPr/>
          </p:nvSpPr>
          <p:spPr>
            <a:xfrm>
              <a:off x="7571165" y="2637279"/>
              <a:ext cx="121990" cy="112722"/>
            </a:xfrm>
            <a:custGeom>
              <a:rect b="b" l="l" r="r" t="t"/>
              <a:pathLst>
                <a:path extrusionOk="0" h="3941" w="4265">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6"/>
            <p:cNvSpPr/>
            <p:nvPr/>
          </p:nvSpPr>
          <p:spPr>
            <a:xfrm>
              <a:off x="7571165" y="2545811"/>
              <a:ext cx="102111" cy="108060"/>
            </a:xfrm>
            <a:custGeom>
              <a:rect b="b" l="l" r="r" t="t"/>
              <a:pathLst>
                <a:path extrusionOk="0" h="3778" w="357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6"/>
            <p:cNvSpPr/>
            <p:nvPr/>
          </p:nvSpPr>
          <p:spPr>
            <a:xfrm>
              <a:off x="7502235" y="2846729"/>
              <a:ext cx="85550" cy="108089"/>
            </a:xfrm>
            <a:custGeom>
              <a:rect b="b" l="l" r="r" t="t"/>
              <a:pathLst>
                <a:path extrusionOk="0" h="3779" w="2991">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6"/>
            <p:cNvSpPr/>
            <p:nvPr/>
          </p:nvSpPr>
          <p:spPr>
            <a:xfrm>
              <a:off x="7483015" y="2749969"/>
              <a:ext cx="104771" cy="108060"/>
            </a:xfrm>
            <a:custGeom>
              <a:rect b="b" l="l" r="r" t="t"/>
              <a:pathLst>
                <a:path extrusionOk="0" h="3778" w="3663">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6"/>
            <p:cNvSpPr/>
            <p:nvPr/>
          </p:nvSpPr>
          <p:spPr>
            <a:xfrm>
              <a:off x="7502235" y="2545811"/>
              <a:ext cx="85550" cy="108060"/>
            </a:xfrm>
            <a:custGeom>
              <a:rect b="b" l="l" r="r" t="t"/>
              <a:pathLst>
                <a:path extrusionOk="0" h="3778" w="2991">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6"/>
            <p:cNvSpPr/>
            <p:nvPr/>
          </p:nvSpPr>
          <p:spPr>
            <a:xfrm>
              <a:off x="7483015" y="2642570"/>
              <a:ext cx="104771" cy="107431"/>
            </a:xfrm>
            <a:custGeom>
              <a:rect b="b" l="l" r="r" t="t"/>
              <a:pathLst>
                <a:path extrusionOk="0" h="3756" w="3663">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116"/>
          <p:cNvGrpSpPr/>
          <p:nvPr/>
        </p:nvGrpSpPr>
        <p:grpSpPr>
          <a:xfrm>
            <a:off x="7760993" y="2756739"/>
            <a:ext cx="355126" cy="355098"/>
            <a:chOff x="8245271" y="2545811"/>
            <a:chExt cx="409037" cy="409005"/>
          </a:xfrm>
        </p:grpSpPr>
        <p:sp>
          <p:nvSpPr>
            <p:cNvPr id="3398" name="Google Shape;3398;p116"/>
            <p:cNvSpPr/>
            <p:nvPr/>
          </p:nvSpPr>
          <p:spPr>
            <a:xfrm>
              <a:off x="8438846" y="2714160"/>
              <a:ext cx="21881" cy="135261"/>
            </a:xfrm>
            <a:custGeom>
              <a:rect b="b" l="l" r="r" t="t"/>
              <a:pathLst>
                <a:path extrusionOk="0" h="4729" w="765">
                  <a:moveTo>
                    <a:pt x="0" y="1"/>
                  </a:moveTo>
                  <a:lnTo>
                    <a:pt x="0" y="4728"/>
                  </a:lnTo>
                  <a:lnTo>
                    <a:pt x="765" y="4728"/>
                  </a:lnTo>
                  <a:lnTo>
                    <a:pt x="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6"/>
            <p:cNvSpPr/>
            <p:nvPr/>
          </p:nvSpPr>
          <p:spPr>
            <a:xfrm>
              <a:off x="8269811" y="2902416"/>
              <a:ext cx="25227" cy="52400"/>
            </a:xfrm>
            <a:custGeom>
              <a:rect b="b" l="l" r="r" t="t"/>
              <a:pathLst>
                <a:path extrusionOk="0" h="1832" w="882">
                  <a:moveTo>
                    <a:pt x="0" y="0"/>
                  </a:moveTo>
                  <a:lnTo>
                    <a:pt x="0" y="1831"/>
                  </a:lnTo>
                  <a:lnTo>
                    <a:pt x="881" y="1831"/>
                  </a:lnTo>
                  <a:lnTo>
                    <a:pt x="8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6"/>
            <p:cNvSpPr/>
            <p:nvPr/>
          </p:nvSpPr>
          <p:spPr>
            <a:xfrm>
              <a:off x="8604534" y="2902416"/>
              <a:ext cx="24570" cy="52400"/>
            </a:xfrm>
            <a:custGeom>
              <a:rect b="b" l="l" r="r" t="t"/>
              <a:pathLst>
                <a:path extrusionOk="0" h="1832" w="859">
                  <a:moveTo>
                    <a:pt x="1" y="0"/>
                  </a:moveTo>
                  <a:lnTo>
                    <a:pt x="1" y="1831"/>
                  </a:lnTo>
                  <a:lnTo>
                    <a:pt x="858" y="1831"/>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6"/>
            <p:cNvSpPr/>
            <p:nvPr/>
          </p:nvSpPr>
          <p:spPr>
            <a:xfrm>
              <a:off x="8432868" y="2810948"/>
              <a:ext cx="221441" cy="110720"/>
            </a:xfrm>
            <a:custGeom>
              <a:rect b="b" l="l" r="r" t="t"/>
              <a:pathLst>
                <a:path extrusionOk="0" h="3871" w="7742">
                  <a:moveTo>
                    <a:pt x="580" y="0"/>
                  </a:moveTo>
                  <a:lnTo>
                    <a:pt x="1" y="1924"/>
                  </a:lnTo>
                  <a:lnTo>
                    <a:pt x="580" y="3871"/>
                  </a:lnTo>
                  <a:lnTo>
                    <a:pt x="7741" y="3871"/>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6"/>
            <p:cNvSpPr/>
            <p:nvPr/>
          </p:nvSpPr>
          <p:spPr>
            <a:xfrm>
              <a:off x="8245271" y="2810948"/>
              <a:ext cx="204193" cy="110720"/>
            </a:xfrm>
            <a:custGeom>
              <a:rect b="b" l="l" r="r" t="t"/>
              <a:pathLst>
                <a:path extrusionOk="0" h="3871" w="7139">
                  <a:moveTo>
                    <a:pt x="1" y="0"/>
                  </a:moveTo>
                  <a:lnTo>
                    <a:pt x="1" y="3871"/>
                  </a:lnTo>
                  <a:lnTo>
                    <a:pt x="7139" y="3871"/>
                  </a:lnTo>
                  <a:lnTo>
                    <a:pt x="71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6"/>
            <p:cNvSpPr/>
            <p:nvPr/>
          </p:nvSpPr>
          <p:spPr>
            <a:xfrm>
              <a:off x="8295009" y="2855366"/>
              <a:ext cx="71592" cy="21881"/>
            </a:xfrm>
            <a:custGeom>
              <a:rect b="b" l="l" r="r" t="t"/>
              <a:pathLst>
                <a:path extrusionOk="0" h="765" w="2503">
                  <a:moveTo>
                    <a:pt x="0" y="0"/>
                  </a:moveTo>
                  <a:lnTo>
                    <a:pt x="0" y="765"/>
                  </a:lnTo>
                  <a:lnTo>
                    <a:pt x="2503" y="765"/>
                  </a:lnTo>
                  <a:lnTo>
                    <a:pt x="2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6"/>
            <p:cNvSpPr/>
            <p:nvPr/>
          </p:nvSpPr>
          <p:spPr>
            <a:xfrm>
              <a:off x="8389108" y="2855366"/>
              <a:ext cx="24570" cy="21881"/>
            </a:xfrm>
            <a:custGeom>
              <a:rect b="b" l="l" r="r" t="t"/>
              <a:pathLst>
                <a:path extrusionOk="0" h="765" w="859">
                  <a:moveTo>
                    <a:pt x="1" y="0"/>
                  </a:moveTo>
                  <a:lnTo>
                    <a:pt x="1" y="765"/>
                  </a:lnTo>
                  <a:lnTo>
                    <a:pt x="858" y="765"/>
                  </a:lnTo>
                  <a:lnTo>
                    <a:pt x="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6"/>
            <p:cNvSpPr/>
            <p:nvPr/>
          </p:nvSpPr>
          <p:spPr>
            <a:xfrm>
              <a:off x="8485237" y="2855366"/>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6"/>
            <p:cNvSpPr/>
            <p:nvPr/>
          </p:nvSpPr>
          <p:spPr>
            <a:xfrm>
              <a:off x="8532287" y="2855366"/>
              <a:ext cx="72279" cy="21881"/>
            </a:xfrm>
            <a:custGeom>
              <a:rect b="b" l="l" r="r" t="t"/>
              <a:pathLst>
                <a:path extrusionOk="0" h="765" w="2527">
                  <a:moveTo>
                    <a:pt x="1" y="0"/>
                  </a:moveTo>
                  <a:lnTo>
                    <a:pt x="1" y="765"/>
                  </a:lnTo>
                  <a:lnTo>
                    <a:pt x="2527" y="765"/>
                  </a:lnTo>
                  <a:lnTo>
                    <a:pt x="25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6"/>
            <p:cNvSpPr/>
            <p:nvPr/>
          </p:nvSpPr>
          <p:spPr>
            <a:xfrm>
              <a:off x="8441477" y="2659159"/>
              <a:ext cx="55060" cy="35810"/>
            </a:xfrm>
            <a:custGeom>
              <a:rect b="b" l="l" r="r" t="t"/>
              <a:pathLst>
                <a:path extrusionOk="0" h="1252" w="1925">
                  <a:moveTo>
                    <a:pt x="279" y="0"/>
                  </a:moveTo>
                  <a:lnTo>
                    <a:pt x="1" y="394"/>
                  </a:lnTo>
                  <a:lnTo>
                    <a:pt x="279" y="858"/>
                  </a:lnTo>
                  <a:cubicBezTo>
                    <a:pt x="673" y="858"/>
                    <a:pt x="1067" y="974"/>
                    <a:pt x="1345" y="1252"/>
                  </a:cubicBezTo>
                  <a:lnTo>
                    <a:pt x="1924" y="672"/>
                  </a:lnTo>
                  <a:cubicBezTo>
                    <a:pt x="1530" y="186"/>
                    <a:pt x="858" y="0"/>
                    <a:pt x="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6"/>
            <p:cNvSpPr/>
            <p:nvPr/>
          </p:nvSpPr>
          <p:spPr>
            <a:xfrm>
              <a:off x="8441477" y="2604130"/>
              <a:ext cx="96819" cy="52400"/>
            </a:xfrm>
            <a:custGeom>
              <a:rect b="b" l="l" r="r" t="t"/>
              <a:pathLst>
                <a:path extrusionOk="0" h="1832" w="3385">
                  <a:moveTo>
                    <a:pt x="279" y="1"/>
                  </a:moveTo>
                  <a:lnTo>
                    <a:pt x="1" y="372"/>
                  </a:lnTo>
                  <a:lnTo>
                    <a:pt x="279" y="765"/>
                  </a:lnTo>
                  <a:cubicBezTo>
                    <a:pt x="1160" y="765"/>
                    <a:pt x="2110" y="1159"/>
                    <a:pt x="2805" y="1832"/>
                  </a:cubicBezTo>
                  <a:lnTo>
                    <a:pt x="3384" y="1252"/>
                  </a:lnTo>
                  <a:cubicBezTo>
                    <a:pt x="2504" y="372"/>
                    <a:pt x="1438" y="1"/>
                    <a:pt x="2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6"/>
            <p:cNvSpPr/>
            <p:nvPr/>
          </p:nvSpPr>
          <p:spPr>
            <a:xfrm>
              <a:off x="8441477" y="2545811"/>
              <a:ext cx="135261" cy="68961"/>
            </a:xfrm>
            <a:custGeom>
              <a:rect b="b" l="l" r="r" t="t"/>
              <a:pathLst>
                <a:path extrusionOk="0" h="2411" w="4729">
                  <a:moveTo>
                    <a:pt x="279" y="0"/>
                  </a:moveTo>
                  <a:lnTo>
                    <a:pt x="1" y="487"/>
                  </a:lnTo>
                  <a:lnTo>
                    <a:pt x="279" y="881"/>
                  </a:lnTo>
                  <a:cubicBezTo>
                    <a:pt x="1739" y="881"/>
                    <a:pt x="3083" y="1460"/>
                    <a:pt x="4149" y="2411"/>
                  </a:cubicBezTo>
                  <a:lnTo>
                    <a:pt x="4729" y="1831"/>
                  </a:lnTo>
                  <a:cubicBezTo>
                    <a:pt x="3570" y="672"/>
                    <a:pt x="1924" y="0"/>
                    <a:pt x="2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6"/>
            <p:cNvSpPr/>
            <p:nvPr/>
          </p:nvSpPr>
          <p:spPr>
            <a:xfrm>
              <a:off x="8402379" y="2659159"/>
              <a:ext cx="47080" cy="35810"/>
            </a:xfrm>
            <a:custGeom>
              <a:rect b="b" l="l" r="r" t="t"/>
              <a:pathLst>
                <a:path extrusionOk="0" h="1252" w="1646">
                  <a:moveTo>
                    <a:pt x="1646" y="0"/>
                  </a:moveTo>
                  <a:cubicBezTo>
                    <a:pt x="1067" y="0"/>
                    <a:pt x="394" y="186"/>
                    <a:pt x="0" y="672"/>
                  </a:cubicBezTo>
                  <a:lnTo>
                    <a:pt x="580" y="1252"/>
                  </a:lnTo>
                  <a:cubicBezTo>
                    <a:pt x="881" y="974"/>
                    <a:pt x="1275" y="858"/>
                    <a:pt x="1646" y="858"/>
                  </a:cubicBez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6"/>
            <p:cNvSpPr/>
            <p:nvPr/>
          </p:nvSpPr>
          <p:spPr>
            <a:xfrm>
              <a:off x="8361279" y="2604130"/>
              <a:ext cx="88182" cy="52400"/>
            </a:xfrm>
            <a:custGeom>
              <a:rect b="b" l="l" r="r" t="t"/>
              <a:pathLst>
                <a:path extrusionOk="0" h="1832" w="3083">
                  <a:moveTo>
                    <a:pt x="3083" y="1"/>
                  </a:moveTo>
                  <a:cubicBezTo>
                    <a:pt x="1924" y="1"/>
                    <a:pt x="858" y="372"/>
                    <a:pt x="1" y="1252"/>
                  </a:cubicBezTo>
                  <a:lnTo>
                    <a:pt x="580" y="1832"/>
                  </a:lnTo>
                  <a:cubicBezTo>
                    <a:pt x="1252" y="1159"/>
                    <a:pt x="2225" y="765"/>
                    <a:pt x="3083" y="765"/>
                  </a:cubicBezTo>
                  <a:lnTo>
                    <a:pt x="30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6"/>
            <p:cNvSpPr/>
            <p:nvPr/>
          </p:nvSpPr>
          <p:spPr>
            <a:xfrm>
              <a:off x="8322838" y="2545811"/>
              <a:ext cx="126623" cy="68961"/>
            </a:xfrm>
            <a:custGeom>
              <a:rect b="b" l="l" r="r" t="t"/>
              <a:pathLst>
                <a:path extrusionOk="0" h="2411" w="4427">
                  <a:moveTo>
                    <a:pt x="4427" y="0"/>
                  </a:moveTo>
                  <a:cubicBezTo>
                    <a:pt x="2781" y="0"/>
                    <a:pt x="1159" y="672"/>
                    <a:pt x="0" y="1831"/>
                  </a:cubicBezTo>
                  <a:lnTo>
                    <a:pt x="580" y="2411"/>
                  </a:lnTo>
                  <a:cubicBezTo>
                    <a:pt x="1623" y="1460"/>
                    <a:pt x="2990" y="881"/>
                    <a:pt x="4427" y="881"/>
                  </a:cubicBezTo>
                  <a:lnTo>
                    <a:pt x="44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116"/>
          <p:cNvGrpSpPr/>
          <p:nvPr/>
        </p:nvGrpSpPr>
        <p:grpSpPr>
          <a:xfrm>
            <a:off x="7760993" y="3305748"/>
            <a:ext cx="355126" cy="309639"/>
            <a:chOff x="8245271" y="3178164"/>
            <a:chExt cx="409037" cy="356645"/>
          </a:xfrm>
        </p:grpSpPr>
        <p:sp>
          <p:nvSpPr>
            <p:cNvPr id="3414" name="Google Shape;3414;p116"/>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6"/>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6"/>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6"/>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6"/>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6"/>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116"/>
          <p:cNvGrpSpPr/>
          <p:nvPr/>
        </p:nvGrpSpPr>
        <p:grpSpPr>
          <a:xfrm>
            <a:off x="7012887" y="3284442"/>
            <a:ext cx="355100" cy="352219"/>
            <a:chOff x="7383596" y="3153624"/>
            <a:chExt cx="409007" cy="405688"/>
          </a:xfrm>
        </p:grpSpPr>
        <p:sp>
          <p:nvSpPr>
            <p:cNvPr id="3421" name="Google Shape;3421;p116"/>
            <p:cNvSpPr/>
            <p:nvPr/>
          </p:nvSpPr>
          <p:spPr>
            <a:xfrm>
              <a:off x="7461135" y="3341222"/>
              <a:ext cx="253904" cy="132601"/>
            </a:xfrm>
            <a:custGeom>
              <a:rect b="b" l="l" r="r" t="t"/>
              <a:pathLst>
                <a:path extrusionOk="0" h="4636" w="8877">
                  <a:moveTo>
                    <a:pt x="4056" y="0"/>
                  </a:moveTo>
                  <a:lnTo>
                    <a:pt x="4056" y="1924"/>
                  </a:lnTo>
                  <a:lnTo>
                    <a:pt x="1" y="1924"/>
                  </a:lnTo>
                  <a:lnTo>
                    <a:pt x="1" y="4635"/>
                  </a:lnTo>
                  <a:lnTo>
                    <a:pt x="858" y="4635"/>
                  </a:lnTo>
                  <a:lnTo>
                    <a:pt x="858" y="2804"/>
                  </a:lnTo>
                  <a:lnTo>
                    <a:pt x="7996" y="2804"/>
                  </a:lnTo>
                  <a:lnTo>
                    <a:pt x="7996" y="4635"/>
                  </a:lnTo>
                  <a:lnTo>
                    <a:pt x="8877" y="4635"/>
                  </a:lnTo>
                  <a:lnTo>
                    <a:pt x="8877" y="1924"/>
                  </a:lnTo>
                  <a:lnTo>
                    <a:pt x="4821" y="1924"/>
                  </a:lnTo>
                  <a:lnTo>
                    <a:pt x="48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6"/>
            <p:cNvSpPr/>
            <p:nvPr/>
          </p:nvSpPr>
          <p:spPr>
            <a:xfrm>
              <a:off x="7383596" y="3459861"/>
              <a:ext cx="179652" cy="99451"/>
            </a:xfrm>
            <a:custGeom>
              <a:rect b="b" l="l" r="r" t="t"/>
              <a:pathLst>
                <a:path extrusionOk="0" h="3477" w="6281">
                  <a:moveTo>
                    <a:pt x="0" y="1"/>
                  </a:moveTo>
                  <a:lnTo>
                    <a:pt x="0" y="3477"/>
                  </a:lnTo>
                  <a:lnTo>
                    <a:pt x="6281" y="3477"/>
                  </a:lnTo>
                  <a:lnTo>
                    <a:pt x="628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6"/>
            <p:cNvSpPr/>
            <p:nvPr/>
          </p:nvSpPr>
          <p:spPr>
            <a:xfrm>
              <a:off x="7612923" y="3459861"/>
              <a:ext cx="179681" cy="99451"/>
            </a:xfrm>
            <a:custGeom>
              <a:rect b="b" l="l" r="r" t="t"/>
              <a:pathLst>
                <a:path extrusionOk="0" h="3477" w="6282">
                  <a:moveTo>
                    <a:pt x="1" y="1"/>
                  </a:moveTo>
                  <a:lnTo>
                    <a:pt x="1" y="3477"/>
                  </a:lnTo>
                  <a:lnTo>
                    <a:pt x="6281" y="3477"/>
                  </a:lnTo>
                  <a:lnTo>
                    <a:pt x="6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6"/>
            <p:cNvSpPr/>
            <p:nvPr/>
          </p:nvSpPr>
          <p:spPr>
            <a:xfrm>
              <a:off x="7422037" y="3498960"/>
              <a:ext cx="102111" cy="21910"/>
            </a:xfrm>
            <a:custGeom>
              <a:rect b="b" l="l" r="r" t="t"/>
              <a:pathLst>
                <a:path extrusionOk="0" h="766" w="3570">
                  <a:moveTo>
                    <a:pt x="0" y="1"/>
                  </a:moveTo>
                  <a:lnTo>
                    <a:pt x="0" y="766"/>
                  </a:lnTo>
                  <a:lnTo>
                    <a:pt x="3569" y="766"/>
                  </a:lnTo>
                  <a:lnTo>
                    <a:pt x="35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6"/>
            <p:cNvSpPr/>
            <p:nvPr/>
          </p:nvSpPr>
          <p:spPr>
            <a:xfrm>
              <a:off x="7651363" y="3498960"/>
              <a:ext cx="102111" cy="21910"/>
            </a:xfrm>
            <a:custGeom>
              <a:rect b="b" l="l" r="r" t="t"/>
              <a:pathLst>
                <a:path extrusionOk="0" h="766" w="3570">
                  <a:moveTo>
                    <a:pt x="1" y="1"/>
                  </a:moveTo>
                  <a:lnTo>
                    <a:pt x="1" y="766"/>
                  </a:lnTo>
                  <a:lnTo>
                    <a:pt x="3570" y="766"/>
                  </a:lnTo>
                  <a:lnTo>
                    <a:pt x="35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6"/>
            <p:cNvSpPr/>
            <p:nvPr/>
          </p:nvSpPr>
          <p:spPr>
            <a:xfrm>
              <a:off x="7571165" y="3167553"/>
              <a:ext cx="184972" cy="190264"/>
            </a:xfrm>
            <a:custGeom>
              <a:rect b="b" l="l" r="r" t="t"/>
              <a:pathLst>
                <a:path extrusionOk="0" h="6652" w="6467">
                  <a:moveTo>
                    <a:pt x="580" y="0"/>
                  </a:moveTo>
                  <a:lnTo>
                    <a:pt x="1" y="3569"/>
                  </a:lnTo>
                  <a:lnTo>
                    <a:pt x="580" y="6652"/>
                  </a:lnTo>
                  <a:lnTo>
                    <a:pt x="4636" y="6652"/>
                  </a:lnTo>
                  <a:cubicBezTo>
                    <a:pt x="5702" y="6652"/>
                    <a:pt x="6467" y="5794"/>
                    <a:pt x="6467" y="4821"/>
                  </a:cubicBezTo>
                  <a:cubicBezTo>
                    <a:pt x="6467" y="3755"/>
                    <a:pt x="5702" y="2990"/>
                    <a:pt x="4636" y="2990"/>
                  </a:cubicBezTo>
                  <a:cubicBezTo>
                    <a:pt x="4636" y="1831"/>
                    <a:pt x="3686" y="858"/>
                    <a:pt x="2527" y="858"/>
                  </a:cubicBezTo>
                  <a:cubicBezTo>
                    <a:pt x="2133" y="858"/>
                    <a:pt x="1832" y="951"/>
                    <a:pt x="1461" y="1159"/>
                  </a:cubicBezTo>
                  <a:cubicBezTo>
                    <a:pt x="1252" y="673"/>
                    <a:pt x="974" y="279"/>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6"/>
            <p:cNvSpPr/>
            <p:nvPr/>
          </p:nvSpPr>
          <p:spPr>
            <a:xfrm>
              <a:off x="7419377" y="3153624"/>
              <a:ext cx="168412" cy="204193"/>
            </a:xfrm>
            <a:custGeom>
              <a:rect b="b" l="l" r="r" t="t"/>
              <a:pathLst>
                <a:path extrusionOk="0" h="7139" w="5888">
                  <a:moveTo>
                    <a:pt x="4242" y="1"/>
                  </a:moveTo>
                  <a:cubicBezTo>
                    <a:pt x="2712" y="1"/>
                    <a:pt x="1461" y="1252"/>
                    <a:pt x="1461" y="2805"/>
                  </a:cubicBezTo>
                  <a:cubicBezTo>
                    <a:pt x="1461" y="2990"/>
                    <a:pt x="1461" y="3268"/>
                    <a:pt x="1553" y="3477"/>
                  </a:cubicBezTo>
                  <a:cubicBezTo>
                    <a:pt x="673" y="3662"/>
                    <a:pt x="1" y="4334"/>
                    <a:pt x="1" y="5308"/>
                  </a:cubicBezTo>
                  <a:cubicBezTo>
                    <a:pt x="1" y="6281"/>
                    <a:pt x="765" y="7139"/>
                    <a:pt x="1832" y="7139"/>
                  </a:cubicBezTo>
                  <a:lnTo>
                    <a:pt x="5887" y="7139"/>
                  </a:lnTo>
                  <a:lnTo>
                    <a:pt x="5887" y="487"/>
                  </a:lnTo>
                  <a:cubicBezTo>
                    <a:pt x="5400" y="186"/>
                    <a:pt x="4821" y="1"/>
                    <a:pt x="4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116"/>
          <p:cNvGrpSpPr/>
          <p:nvPr/>
        </p:nvGrpSpPr>
        <p:grpSpPr>
          <a:xfrm>
            <a:off x="6267065" y="3284442"/>
            <a:ext cx="352792" cy="352227"/>
            <a:chOff x="6524553" y="3153624"/>
            <a:chExt cx="406349" cy="405698"/>
          </a:xfrm>
        </p:grpSpPr>
        <p:sp>
          <p:nvSpPr>
            <p:cNvPr id="3429" name="Google Shape;3429;p116"/>
            <p:cNvSpPr/>
            <p:nvPr/>
          </p:nvSpPr>
          <p:spPr>
            <a:xfrm>
              <a:off x="6712121" y="3153624"/>
              <a:ext cx="218781" cy="405698"/>
            </a:xfrm>
            <a:custGeom>
              <a:rect b="b" l="l" r="r" t="t"/>
              <a:pathLst>
                <a:path extrusionOk="0" h="14184" w="7649">
                  <a:moveTo>
                    <a:pt x="487" y="1"/>
                  </a:moveTo>
                  <a:lnTo>
                    <a:pt x="1" y="7139"/>
                  </a:lnTo>
                  <a:lnTo>
                    <a:pt x="487" y="14184"/>
                  </a:lnTo>
                  <a:lnTo>
                    <a:pt x="7649" y="14184"/>
                  </a:lnTo>
                  <a:lnTo>
                    <a:pt x="76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6"/>
            <p:cNvSpPr/>
            <p:nvPr/>
          </p:nvSpPr>
          <p:spPr>
            <a:xfrm>
              <a:off x="6524553" y="3153624"/>
              <a:ext cx="201533" cy="405698"/>
            </a:xfrm>
            <a:custGeom>
              <a:rect b="b" l="l" r="r" t="t"/>
              <a:pathLst>
                <a:path extrusionOk="0" h="14184" w="7046">
                  <a:moveTo>
                    <a:pt x="0" y="1"/>
                  </a:moveTo>
                  <a:lnTo>
                    <a:pt x="0" y="14184"/>
                  </a:lnTo>
                  <a:lnTo>
                    <a:pt x="7045" y="14184"/>
                  </a:lnTo>
                  <a:lnTo>
                    <a:pt x="704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6"/>
            <p:cNvSpPr/>
            <p:nvPr/>
          </p:nvSpPr>
          <p:spPr>
            <a:xfrm>
              <a:off x="6712121" y="3255703"/>
              <a:ext cx="116040" cy="201533"/>
            </a:xfrm>
            <a:custGeom>
              <a:rect b="b" l="l" r="r" t="t"/>
              <a:pathLst>
                <a:path extrusionOk="0" h="7046" w="4057">
                  <a:moveTo>
                    <a:pt x="487" y="1"/>
                  </a:moveTo>
                  <a:lnTo>
                    <a:pt x="1" y="3570"/>
                  </a:lnTo>
                  <a:lnTo>
                    <a:pt x="487" y="7046"/>
                  </a:lnTo>
                  <a:lnTo>
                    <a:pt x="4056" y="7046"/>
                  </a:lnTo>
                  <a:lnTo>
                    <a:pt x="4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6"/>
            <p:cNvSpPr/>
            <p:nvPr/>
          </p:nvSpPr>
          <p:spPr>
            <a:xfrm>
              <a:off x="6562993" y="3192064"/>
              <a:ext cx="25199" cy="25227"/>
            </a:xfrm>
            <a:custGeom>
              <a:rect b="b" l="l" r="r" t="t"/>
              <a:pathLst>
                <a:path extrusionOk="0" h="882" w="881">
                  <a:moveTo>
                    <a:pt x="0" y="1"/>
                  </a:moveTo>
                  <a:lnTo>
                    <a:pt x="0" y="882"/>
                  </a:lnTo>
                  <a:lnTo>
                    <a:pt x="881" y="882"/>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6"/>
            <p:cNvSpPr/>
            <p:nvPr/>
          </p:nvSpPr>
          <p:spPr>
            <a:xfrm>
              <a:off x="6612702" y="3192064"/>
              <a:ext cx="25227" cy="25227"/>
            </a:xfrm>
            <a:custGeom>
              <a:rect b="b" l="l" r="r" t="t"/>
              <a:pathLst>
                <a:path extrusionOk="0" h="882" w="882">
                  <a:moveTo>
                    <a:pt x="0" y="1"/>
                  </a:moveTo>
                  <a:lnTo>
                    <a:pt x="0" y="882"/>
                  </a:lnTo>
                  <a:lnTo>
                    <a:pt x="881" y="882"/>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6"/>
            <p:cNvSpPr/>
            <p:nvPr/>
          </p:nvSpPr>
          <p:spPr>
            <a:xfrm>
              <a:off x="6665729" y="3192064"/>
              <a:ext cx="21910" cy="25227"/>
            </a:xfrm>
            <a:custGeom>
              <a:rect b="b" l="l" r="r" t="t"/>
              <a:pathLst>
                <a:path extrusionOk="0" h="882" w="766">
                  <a:moveTo>
                    <a:pt x="0" y="1"/>
                  </a:moveTo>
                  <a:lnTo>
                    <a:pt x="0" y="882"/>
                  </a:lnTo>
                  <a:lnTo>
                    <a:pt x="765" y="882"/>
                  </a:lnTo>
                  <a:lnTo>
                    <a:pt x="7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6"/>
            <p:cNvSpPr/>
            <p:nvPr/>
          </p:nvSpPr>
          <p:spPr>
            <a:xfrm>
              <a:off x="6715439" y="3192064"/>
              <a:ext cx="24570" cy="25227"/>
            </a:xfrm>
            <a:custGeom>
              <a:rect b="b" l="l" r="r" t="t"/>
              <a:pathLst>
                <a:path extrusionOk="0" h="882" w="859">
                  <a:moveTo>
                    <a:pt x="1" y="1"/>
                  </a:moveTo>
                  <a:lnTo>
                    <a:pt x="1" y="882"/>
                  </a:lnTo>
                  <a:lnTo>
                    <a:pt x="858" y="882"/>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6"/>
            <p:cNvSpPr/>
            <p:nvPr/>
          </p:nvSpPr>
          <p:spPr>
            <a:xfrm>
              <a:off x="6765148" y="3192064"/>
              <a:ext cx="24570" cy="25227"/>
            </a:xfrm>
            <a:custGeom>
              <a:rect b="b" l="l" r="r" t="t"/>
              <a:pathLst>
                <a:path extrusionOk="0" h="882" w="859">
                  <a:moveTo>
                    <a:pt x="1" y="1"/>
                  </a:moveTo>
                  <a:lnTo>
                    <a:pt x="1" y="882"/>
                  </a:lnTo>
                  <a:lnTo>
                    <a:pt x="858" y="882"/>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6"/>
            <p:cNvSpPr/>
            <p:nvPr/>
          </p:nvSpPr>
          <p:spPr>
            <a:xfrm>
              <a:off x="6817517" y="3192064"/>
              <a:ext cx="21910" cy="25227"/>
            </a:xfrm>
            <a:custGeom>
              <a:rect b="b" l="l" r="r" t="t"/>
              <a:pathLst>
                <a:path extrusionOk="0" h="882" w="766">
                  <a:moveTo>
                    <a:pt x="1" y="1"/>
                  </a:moveTo>
                  <a:lnTo>
                    <a:pt x="1" y="882"/>
                  </a:lnTo>
                  <a:lnTo>
                    <a:pt x="765" y="882"/>
                  </a:lnTo>
                  <a:lnTo>
                    <a:pt x="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6"/>
            <p:cNvSpPr/>
            <p:nvPr/>
          </p:nvSpPr>
          <p:spPr>
            <a:xfrm>
              <a:off x="6867226" y="3192064"/>
              <a:ext cx="24570" cy="25227"/>
            </a:xfrm>
            <a:custGeom>
              <a:rect b="b" l="l" r="r" t="t"/>
              <a:pathLst>
                <a:path extrusionOk="0" h="882" w="859">
                  <a:moveTo>
                    <a:pt x="1" y="1"/>
                  </a:moveTo>
                  <a:lnTo>
                    <a:pt x="1" y="882"/>
                  </a:lnTo>
                  <a:lnTo>
                    <a:pt x="858" y="882"/>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6"/>
            <p:cNvSpPr/>
            <p:nvPr/>
          </p:nvSpPr>
          <p:spPr>
            <a:xfrm>
              <a:off x="6562993" y="3241803"/>
              <a:ext cx="25199" cy="27859"/>
            </a:xfrm>
            <a:custGeom>
              <a:rect b="b" l="l" r="r" t="t"/>
              <a:pathLst>
                <a:path extrusionOk="0" h="974" w="881">
                  <a:moveTo>
                    <a:pt x="0" y="0"/>
                  </a:moveTo>
                  <a:lnTo>
                    <a:pt x="0" y="973"/>
                  </a:lnTo>
                  <a:lnTo>
                    <a:pt x="881" y="973"/>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6"/>
            <p:cNvSpPr/>
            <p:nvPr/>
          </p:nvSpPr>
          <p:spPr>
            <a:xfrm>
              <a:off x="6867226" y="3241803"/>
              <a:ext cx="24570" cy="27859"/>
            </a:xfrm>
            <a:custGeom>
              <a:rect b="b" l="l" r="r" t="t"/>
              <a:pathLst>
                <a:path extrusionOk="0" h="974" w="859">
                  <a:moveTo>
                    <a:pt x="1" y="0"/>
                  </a:moveTo>
                  <a:lnTo>
                    <a:pt x="1" y="973"/>
                  </a:lnTo>
                  <a:lnTo>
                    <a:pt x="858" y="973"/>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6"/>
            <p:cNvSpPr/>
            <p:nvPr/>
          </p:nvSpPr>
          <p:spPr>
            <a:xfrm>
              <a:off x="6562993" y="3294143"/>
              <a:ext cx="25199" cy="25227"/>
            </a:xfrm>
            <a:custGeom>
              <a:rect b="b" l="l" r="r" t="t"/>
              <a:pathLst>
                <a:path extrusionOk="0" h="882" w="881">
                  <a:moveTo>
                    <a:pt x="0" y="1"/>
                  </a:moveTo>
                  <a:lnTo>
                    <a:pt x="0" y="882"/>
                  </a:lnTo>
                  <a:lnTo>
                    <a:pt x="881" y="882"/>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6"/>
            <p:cNvSpPr/>
            <p:nvPr/>
          </p:nvSpPr>
          <p:spPr>
            <a:xfrm>
              <a:off x="6867226" y="3294143"/>
              <a:ext cx="24570" cy="25227"/>
            </a:xfrm>
            <a:custGeom>
              <a:rect b="b" l="l" r="r" t="t"/>
              <a:pathLst>
                <a:path extrusionOk="0" h="882" w="859">
                  <a:moveTo>
                    <a:pt x="1" y="1"/>
                  </a:moveTo>
                  <a:lnTo>
                    <a:pt x="1" y="882"/>
                  </a:lnTo>
                  <a:lnTo>
                    <a:pt x="858" y="882"/>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6"/>
            <p:cNvSpPr/>
            <p:nvPr/>
          </p:nvSpPr>
          <p:spPr>
            <a:xfrm>
              <a:off x="6562993" y="3343853"/>
              <a:ext cx="25199" cy="25227"/>
            </a:xfrm>
            <a:custGeom>
              <a:rect b="b" l="l" r="r" t="t"/>
              <a:pathLst>
                <a:path extrusionOk="0" h="882" w="881">
                  <a:moveTo>
                    <a:pt x="0" y="1"/>
                  </a:moveTo>
                  <a:lnTo>
                    <a:pt x="0" y="882"/>
                  </a:lnTo>
                  <a:lnTo>
                    <a:pt x="881" y="882"/>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6"/>
            <p:cNvSpPr/>
            <p:nvPr/>
          </p:nvSpPr>
          <p:spPr>
            <a:xfrm>
              <a:off x="6867226" y="3343853"/>
              <a:ext cx="24570" cy="25227"/>
            </a:xfrm>
            <a:custGeom>
              <a:rect b="b" l="l" r="r" t="t"/>
              <a:pathLst>
                <a:path extrusionOk="0" h="882" w="859">
                  <a:moveTo>
                    <a:pt x="1" y="1"/>
                  </a:moveTo>
                  <a:lnTo>
                    <a:pt x="1" y="882"/>
                  </a:lnTo>
                  <a:lnTo>
                    <a:pt x="858" y="882"/>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6"/>
            <p:cNvSpPr/>
            <p:nvPr/>
          </p:nvSpPr>
          <p:spPr>
            <a:xfrm>
              <a:off x="6562993" y="3393591"/>
              <a:ext cx="25199" cy="27859"/>
            </a:xfrm>
            <a:custGeom>
              <a:rect b="b" l="l" r="r" t="t"/>
              <a:pathLst>
                <a:path extrusionOk="0" h="974" w="881">
                  <a:moveTo>
                    <a:pt x="0" y="0"/>
                  </a:moveTo>
                  <a:lnTo>
                    <a:pt x="0" y="973"/>
                  </a:lnTo>
                  <a:lnTo>
                    <a:pt x="881" y="973"/>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6"/>
            <p:cNvSpPr/>
            <p:nvPr/>
          </p:nvSpPr>
          <p:spPr>
            <a:xfrm>
              <a:off x="6867226" y="3393591"/>
              <a:ext cx="24570" cy="27859"/>
            </a:xfrm>
            <a:custGeom>
              <a:rect b="b" l="l" r="r" t="t"/>
              <a:pathLst>
                <a:path extrusionOk="0" h="974" w="859">
                  <a:moveTo>
                    <a:pt x="1" y="0"/>
                  </a:moveTo>
                  <a:lnTo>
                    <a:pt x="1" y="973"/>
                  </a:lnTo>
                  <a:lnTo>
                    <a:pt x="858" y="973"/>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6"/>
            <p:cNvSpPr/>
            <p:nvPr/>
          </p:nvSpPr>
          <p:spPr>
            <a:xfrm>
              <a:off x="6562993" y="3445932"/>
              <a:ext cx="25199" cy="25227"/>
            </a:xfrm>
            <a:custGeom>
              <a:rect b="b" l="l" r="r" t="t"/>
              <a:pathLst>
                <a:path extrusionOk="0" h="882" w="881">
                  <a:moveTo>
                    <a:pt x="0" y="1"/>
                  </a:moveTo>
                  <a:lnTo>
                    <a:pt x="0" y="882"/>
                  </a:lnTo>
                  <a:lnTo>
                    <a:pt x="881" y="882"/>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6"/>
            <p:cNvSpPr/>
            <p:nvPr/>
          </p:nvSpPr>
          <p:spPr>
            <a:xfrm>
              <a:off x="6867226" y="3445932"/>
              <a:ext cx="24570" cy="25227"/>
            </a:xfrm>
            <a:custGeom>
              <a:rect b="b" l="l" r="r" t="t"/>
              <a:pathLst>
                <a:path extrusionOk="0" h="882" w="859">
                  <a:moveTo>
                    <a:pt x="1" y="1"/>
                  </a:moveTo>
                  <a:lnTo>
                    <a:pt x="1" y="882"/>
                  </a:lnTo>
                  <a:lnTo>
                    <a:pt x="858" y="882"/>
                  </a:lnTo>
                  <a:lnTo>
                    <a:pt x="8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6"/>
            <p:cNvSpPr/>
            <p:nvPr/>
          </p:nvSpPr>
          <p:spPr>
            <a:xfrm>
              <a:off x="6562993" y="3495670"/>
              <a:ext cx="25199" cy="25199"/>
            </a:xfrm>
            <a:custGeom>
              <a:rect b="b" l="l" r="r" t="t"/>
              <a:pathLst>
                <a:path extrusionOk="0" h="881" w="881">
                  <a:moveTo>
                    <a:pt x="0" y="0"/>
                  </a:moveTo>
                  <a:lnTo>
                    <a:pt x="0" y="881"/>
                  </a:lnTo>
                  <a:lnTo>
                    <a:pt x="881" y="881"/>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6"/>
            <p:cNvSpPr/>
            <p:nvPr/>
          </p:nvSpPr>
          <p:spPr>
            <a:xfrm>
              <a:off x="6612702" y="3495670"/>
              <a:ext cx="25227" cy="25199"/>
            </a:xfrm>
            <a:custGeom>
              <a:rect b="b" l="l" r="r" t="t"/>
              <a:pathLst>
                <a:path extrusionOk="0" h="881" w="882">
                  <a:moveTo>
                    <a:pt x="0" y="0"/>
                  </a:moveTo>
                  <a:lnTo>
                    <a:pt x="0" y="881"/>
                  </a:lnTo>
                  <a:lnTo>
                    <a:pt x="881" y="881"/>
                  </a:lnTo>
                  <a:lnTo>
                    <a:pt x="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6"/>
            <p:cNvSpPr/>
            <p:nvPr/>
          </p:nvSpPr>
          <p:spPr>
            <a:xfrm>
              <a:off x="6665729" y="3495670"/>
              <a:ext cx="21910" cy="25199"/>
            </a:xfrm>
            <a:custGeom>
              <a:rect b="b" l="l" r="r" t="t"/>
              <a:pathLst>
                <a:path extrusionOk="0" h="881" w="766">
                  <a:moveTo>
                    <a:pt x="0" y="0"/>
                  </a:moveTo>
                  <a:lnTo>
                    <a:pt x="0" y="881"/>
                  </a:lnTo>
                  <a:lnTo>
                    <a:pt x="765" y="881"/>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6"/>
            <p:cNvSpPr/>
            <p:nvPr/>
          </p:nvSpPr>
          <p:spPr>
            <a:xfrm>
              <a:off x="6715439" y="3495670"/>
              <a:ext cx="24570" cy="25199"/>
            </a:xfrm>
            <a:custGeom>
              <a:rect b="b" l="l" r="r" t="t"/>
              <a:pathLst>
                <a:path extrusionOk="0" h="881" w="859">
                  <a:moveTo>
                    <a:pt x="1" y="0"/>
                  </a:moveTo>
                  <a:lnTo>
                    <a:pt x="1" y="881"/>
                  </a:lnTo>
                  <a:lnTo>
                    <a:pt x="858" y="881"/>
                  </a:lnTo>
                  <a:lnTo>
                    <a:pt x="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6"/>
            <p:cNvSpPr/>
            <p:nvPr/>
          </p:nvSpPr>
          <p:spPr>
            <a:xfrm>
              <a:off x="6765148" y="3495670"/>
              <a:ext cx="24570" cy="25199"/>
            </a:xfrm>
            <a:custGeom>
              <a:rect b="b" l="l" r="r" t="t"/>
              <a:pathLst>
                <a:path extrusionOk="0" h="881" w="859">
                  <a:moveTo>
                    <a:pt x="1" y="0"/>
                  </a:moveTo>
                  <a:lnTo>
                    <a:pt x="1" y="881"/>
                  </a:lnTo>
                  <a:lnTo>
                    <a:pt x="858" y="881"/>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6"/>
            <p:cNvSpPr/>
            <p:nvPr/>
          </p:nvSpPr>
          <p:spPr>
            <a:xfrm>
              <a:off x="6817517" y="3495670"/>
              <a:ext cx="21910" cy="25199"/>
            </a:xfrm>
            <a:custGeom>
              <a:rect b="b" l="l" r="r" t="t"/>
              <a:pathLst>
                <a:path extrusionOk="0" h="881" w="766">
                  <a:moveTo>
                    <a:pt x="1" y="0"/>
                  </a:moveTo>
                  <a:lnTo>
                    <a:pt x="1" y="881"/>
                  </a:lnTo>
                  <a:lnTo>
                    <a:pt x="765" y="881"/>
                  </a:lnTo>
                  <a:lnTo>
                    <a:pt x="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6"/>
            <p:cNvSpPr/>
            <p:nvPr/>
          </p:nvSpPr>
          <p:spPr>
            <a:xfrm>
              <a:off x="6867226" y="3495670"/>
              <a:ext cx="24570" cy="25199"/>
            </a:xfrm>
            <a:custGeom>
              <a:rect b="b" l="l" r="r" t="t"/>
              <a:pathLst>
                <a:path extrusionOk="0" h="881" w="859">
                  <a:moveTo>
                    <a:pt x="1" y="0"/>
                  </a:moveTo>
                  <a:lnTo>
                    <a:pt x="1" y="881"/>
                  </a:lnTo>
                  <a:lnTo>
                    <a:pt x="858" y="881"/>
                  </a:lnTo>
                  <a:lnTo>
                    <a:pt x="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6"/>
            <p:cNvSpPr/>
            <p:nvPr/>
          </p:nvSpPr>
          <p:spPr>
            <a:xfrm>
              <a:off x="6626631" y="3255703"/>
              <a:ext cx="99451" cy="201533"/>
            </a:xfrm>
            <a:custGeom>
              <a:rect b="b" l="l" r="r" t="t"/>
              <a:pathLst>
                <a:path extrusionOk="0" h="7046" w="3477">
                  <a:moveTo>
                    <a:pt x="0" y="1"/>
                  </a:moveTo>
                  <a:lnTo>
                    <a:pt x="0" y="7046"/>
                  </a:lnTo>
                  <a:lnTo>
                    <a:pt x="3476" y="7046"/>
                  </a:lnTo>
                  <a:lnTo>
                    <a:pt x="34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6"/>
            <p:cNvSpPr/>
            <p:nvPr/>
          </p:nvSpPr>
          <p:spPr>
            <a:xfrm>
              <a:off x="6712121" y="3305413"/>
              <a:ext cx="66329" cy="102111"/>
            </a:xfrm>
            <a:custGeom>
              <a:rect b="b" l="l" r="r" t="t"/>
              <a:pathLst>
                <a:path extrusionOk="0" h="3570" w="2319">
                  <a:moveTo>
                    <a:pt x="487" y="1"/>
                  </a:moveTo>
                  <a:lnTo>
                    <a:pt x="1" y="1832"/>
                  </a:lnTo>
                  <a:lnTo>
                    <a:pt x="487" y="3570"/>
                  </a:lnTo>
                  <a:lnTo>
                    <a:pt x="2318" y="3570"/>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6"/>
            <p:cNvSpPr/>
            <p:nvPr/>
          </p:nvSpPr>
          <p:spPr>
            <a:xfrm>
              <a:off x="6676341" y="3305413"/>
              <a:ext cx="49740" cy="102111"/>
            </a:xfrm>
            <a:custGeom>
              <a:rect b="b" l="l" r="r" t="t"/>
              <a:pathLst>
                <a:path extrusionOk="0" h="3570" w="1739">
                  <a:moveTo>
                    <a:pt x="0" y="1"/>
                  </a:moveTo>
                  <a:lnTo>
                    <a:pt x="0" y="3570"/>
                  </a:lnTo>
                  <a:lnTo>
                    <a:pt x="1738" y="3570"/>
                  </a:ln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116"/>
          <p:cNvGrpSpPr/>
          <p:nvPr/>
        </p:nvGrpSpPr>
        <p:grpSpPr>
          <a:xfrm>
            <a:off x="5518934" y="3354071"/>
            <a:ext cx="352792" cy="212960"/>
            <a:chOff x="5662849" y="3233823"/>
            <a:chExt cx="406349" cy="245289"/>
          </a:xfrm>
        </p:grpSpPr>
        <p:sp>
          <p:nvSpPr>
            <p:cNvPr id="3460" name="Google Shape;3460;p116"/>
            <p:cNvSpPr/>
            <p:nvPr/>
          </p:nvSpPr>
          <p:spPr>
            <a:xfrm>
              <a:off x="5701290" y="3416129"/>
              <a:ext cx="25227" cy="62983"/>
            </a:xfrm>
            <a:custGeom>
              <a:rect b="b" l="l" r="r" t="t"/>
              <a:pathLst>
                <a:path extrusionOk="0" h="2202" w="882">
                  <a:moveTo>
                    <a:pt x="1" y="0"/>
                  </a:moveTo>
                  <a:lnTo>
                    <a:pt x="1" y="2202"/>
                  </a:lnTo>
                  <a:lnTo>
                    <a:pt x="881" y="2202"/>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6"/>
            <p:cNvSpPr/>
            <p:nvPr/>
          </p:nvSpPr>
          <p:spPr>
            <a:xfrm>
              <a:off x="5750999" y="3416129"/>
              <a:ext cx="25227" cy="62983"/>
            </a:xfrm>
            <a:custGeom>
              <a:rect b="b" l="l" r="r" t="t"/>
              <a:pathLst>
                <a:path extrusionOk="0" h="2202" w="882">
                  <a:moveTo>
                    <a:pt x="1" y="0"/>
                  </a:moveTo>
                  <a:lnTo>
                    <a:pt x="1" y="2202"/>
                  </a:lnTo>
                  <a:lnTo>
                    <a:pt x="881" y="2202"/>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6"/>
            <p:cNvSpPr/>
            <p:nvPr/>
          </p:nvSpPr>
          <p:spPr>
            <a:xfrm>
              <a:off x="5804026" y="3416129"/>
              <a:ext cx="21910" cy="62983"/>
            </a:xfrm>
            <a:custGeom>
              <a:rect b="b" l="l" r="r" t="t"/>
              <a:pathLst>
                <a:path extrusionOk="0" h="2202" w="766">
                  <a:moveTo>
                    <a:pt x="1" y="0"/>
                  </a:moveTo>
                  <a:lnTo>
                    <a:pt x="1" y="2202"/>
                  </a:lnTo>
                  <a:lnTo>
                    <a:pt x="766" y="2202"/>
                  </a:lnTo>
                  <a:lnTo>
                    <a:pt x="7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6"/>
            <p:cNvSpPr/>
            <p:nvPr/>
          </p:nvSpPr>
          <p:spPr>
            <a:xfrm>
              <a:off x="5853735" y="3416129"/>
              <a:ext cx="24570" cy="62983"/>
            </a:xfrm>
            <a:custGeom>
              <a:rect b="b" l="l" r="r" t="t"/>
              <a:pathLst>
                <a:path extrusionOk="0" h="2202" w="859">
                  <a:moveTo>
                    <a:pt x="1" y="0"/>
                  </a:moveTo>
                  <a:lnTo>
                    <a:pt x="1" y="2202"/>
                  </a:lnTo>
                  <a:lnTo>
                    <a:pt x="858" y="2202"/>
                  </a:lnTo>
                  <a:lnTo>
                    <a:pt x="8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6"/>
            <p:cNvSpPr/>
            <p:nvPr/>
          </p:nvSpPr>
          <p:spPr>
            <a:xfrm>
              <a:off x="5903473" y="3416129"/>
              <a:ext cx="24541" cy="62983"/>
            </a:xfrm>
            <a:custGeom>
              <a:rect b="b" l="l" r="r" t="t"/>
              <a:pathLst>
                <a:path extrusionOk="0" h="2202" w="858">
                  <a:moveTo>
                    <a:pt x="0" y="0"/>
                  </a:moveTo>
                  <a:lnTo>
                    <a:pt x="0" y="2202"/>
                  </a:lnTo>
                  <a:lnTo>
                    <a:pt x="858" y="2202"/>
                  </a:lnTo>
                  <a:lnTo>
                    <a:pt x="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6"/>
            <p:cNvSpPr/>
            <p:nvPr/>
          </p:nvSpPr>
          <p:spPr>
            <a:xfrm>
              <a:off x="5955814" y="3416129"/>
              <a:ext cx="21910" cy="62983"/>
            </a:xfrm>
            <a:custGeom>
              <a:rect b="b" l="l" r="r" t="t"/>
              <a:pathLst>
                <a:path extrusionOk="0" h="2202" w="766">
                  <a:moveTo>
                    <a:pt x="1" y="0"/>
                  </a:moveTo>
                  <a:lnTo>
                    <a:pt x="1" y="2202"/>
                  </a:lnTo>
                  <a:lnTo>
                    <a:pt x="766" y="2202"/>
                  </a:lnTo>
                  <a:lnTo>
                    <a:pt x="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6"/>
            <p:cNvSpPr/>
            <p:nvPr/>
          </p:nvSpPr>
          <p:spPr>
            <a:xfrm>
              <a:off x="6005552" y="3416129"/>
              <a:ext cx="24541" cy="62983"/>
            </a:xfrm>
            <a:custGeom>
              <a:rect b="b" l="l" r="r" t="t"/>
              <a:pathLst>
                <a:path extrusionOk="0" h="2202" w="858">
                  <a:moveTo>
                    <a:pt x="0" y="0"/>
                  </a:moveTo>
                  <a:lnTo>
                    <a:pt x="0" y="2202"/>
                  </a:lnTo>
                  <a:lnTo>
                    <a:pt x="857" y="2202"/>
                  </a:lnTo>
                  <a:lnTo>
                    <a:pt x="8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6"/>
            <p:cNvSpPr/>
            <p:nvPr/>
          </p:nvSpPr>
          <p:spPr>
            <a:xfrm>
              <a:off x="5850446" y="3233823"/>
              <a:ext cx="218752" cy="206853"/>
            </a:xfrm>
            <a:custGeom>
              <a:rect b="b" l="l" r="r" t="t"/>
              <a:pathLst>
                <a:path extrusionOk="0" h="7232" w="7648">
                  <a:moveTo>
                    <a:pt x="487" y="1"/>
                  </a:moveTo>
                  <a:lnTo>
                    <a:pt x="0" y="3663"/>
                  </a:lnTo>
                  <a:lnTo>
                    <a:pt x="487" y="7232"/>
                  </a:lnTo>
                  <a:lnTo>
                    <a:pt x="7648" y="7232"/>
                  </a:lnTo>
                  <a:lnTo>
                    <a:pt x="76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6"/>
            <p:cNvSpPr/>
            <p:nvPr/>
          </p:nvSpPr>
          <p:spPr>
            <a:xfrm>
              <a:off x="5662849" y="3233823"/>
              <a:ext cx="201533" cy="206853"/>
            </a:xfrm>
            <a:custGeom>
              <a:rect b="b" l="l" r="r" t="t"/>
              <a:pathLst>
                <a:path extrusionOk="0" h="7232" w="7046">
                  <a:moveTo>
                    <a:pt x="0" y="1"/>
                  </a:moveTo>
                  <a:lnTo>
                    <a:pt x="0" y="7232"/>
                  </a:lnTo>
                  <a:lnTo>
                    <a:pt x="7046" y="7232"/>
                  </a:lnTo>
                  <a:lnTo>
                    <a:pt x="70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6"/>
            <p:cNvSpPr/>
            <p:nvPr/>
          </p:nvSpPr>
          <p:spPr>
            <a:xfrm>
              <a:off x="5925325" y="3286192"/>
              <a:ext cx="94159" cy="104771"/>
            </a:xfrm>
            <a:custGeom>
              <a:rect b="b" l="l" r="r" t="t"/>
              <a:pathLst>
                <a:path extrusionOk="0" h="3663" w="3292">
                  <a:moveTo>
                    <a:pt x="580" y="1"/>
                  </a:moveTo>
                  <a:lnTo>
                    <a:pt x="1" y="1832"/>
                  </a:lnTo>
                  <a:lnTo>
                    <a:pt x="580" y="3662"/>
                  </a:lnTo>
                  <a:lnTo>
                    <a:pt x="3292" y="3662"/>
                  </a:lnTo>
                  <a:lnTo>
                    <a:pt x="3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6"/>
            <p:cNvSpPr/>
            <p:nvPr/>
          </p:nvSpPr>
          <p:spPr>
            <a:xfrm>
              <a:off x="5850446" y="3286192"/>
              <a:ext cx="91499" cy="104771"/>
            </a:xfrm>
            <a:custGeom>
              <a:rect b="b" l="l" r="r" t="t"/>
              <a:pathLst>
                <a:path extrusionOk="0" h="3663" w="3199">
                  <a:moveTo>
                    <a:pt x="487" y="1"/>
                  </a:moveTo>
                  <a:lnTo>
                    <a:pt x="0" y="1832"/>
                  </a:lnTo>
                  <a:lnTo>
                    <a:pt x="487" y="3662"/>
                  </a:lnTo>
                  <a:lnTo>
                    <a:pt x="3198" y="3662"/>
                  </a:lnTo>
                  <a:lnTo>
                    <a:pt x="3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6"/>
            <p:cNvSpPr/>
            <p:nvPr/>
          </p:nvSpPr>
          <p:spPr>
            <a:xfrm>
              <a:off x="5773537" y="3286192"/>
              <a:ext cx="90842" cy="104771"/>
            </a:xfrm>
            <a:custGeom>
              <a:rect b="b" l="l" r="r" t="t"/>
              <a:pathLst>
                <a:path extrusionOk="0" h="3663" w="3176">
                  <a:moveTo>
                    <a:pt x="580" y="1"/>
                  </a:moveTo>
                  <a:lnTo>
                    <a:pt x="1" y="1832"/>
                  </a:lnTo>
                  <a:lnTo>
                    <a:pt x="580" y="3662"/>
                  </a:lnTo>
                  <a:lnTo>
                    <a:pt x="3176" y="3662"/>
                  </a:lnTo>
                  <a:lnTo>
                    <a:pt x="3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6"/>
            <p:cNvSpPr/>
            <p:nvPr/>
          </p:nvSpPr>
          <p:spPr>
            <a:xfrm>
              <a:off x="5712559" y="3286192"/>
              <a:ext cx="77599" cy="104771"/>
            </a:xfrm>
            <a:custGeom>
              <a:rect b="b" l="l" r="r" t="t"/>
              <a:pathLst>
                <a:path extrusionOk="0" h="3663" w="2713">
                  <a:moveTo>
                    <a:pt x="1" y="1"/>
                  </a:moveTo>
                  <a:lnTo>
                    <a:pt x="1" y="3662"/>
                  </a:lnTo>
                  <a:lnTo>
                    <a:pt x="2712" y="3662"/>
                  </a:lnTo>
                  <a:lnTo>
                    <a:pt x="27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3" name="Google Shape;3473;p116"/>
          <p:cNvGrpSpPr/>
          <p:nvPr/>
        </p:nvGrpSpPr>
        <p:grpSpPr>
          <a:xfrm>
            <a:off x="4768494" y="3305748"/>
            <a:ext cx="352246" cy="309636"/>
            <a:chOff x="4798486" y="3178164"/>
            <a:chExt cx="405719" cy="356642"/>
          </a:xfrm>
        </p:grpSpPr>
        <p:sp>
          <p:nvSpPr>
            <p:cNvPr id="3474" name="Google Shape;3474;p11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116"/>
          <p:cNvGrpSpPr/>
          <p:nvPr/>
        </p:nvGrpSpPr>
        <p:grpSpPr>
          <a:xfrm>
            <a:off x="4020388" y="3313222"/>
            <a:ext cx="343008" cy="294681"/>
            <a:chOff x="3936811" y="3186773"/>
            <a:chExt cx="395079" cy="339416"/>
          </a:xfrm>
        </p:grpSpPr>
        <p:sp>
          <p:nvSpPr>
            <p:cNvPr id="3497" name="Google Shape;3497;p116"/>
            <p:cNvSpPr/>
            <p:nvPr/>
          </p:nvSpPr>
          <p:spPr>
            <a:xfrm>
              <a:off x="4193337" y="3186773"/>
              <a:ext cx="138551" cy="229392"/>
            </a:xfrm>
            <a:custGeom>
              <a:rect b="b" l="l" r="r" t="t"/>
              <a:pathLst>
                <a:path extrusionOk="0" h="8020" w="4844">
                  <a:moveTo>
                    <a:pt x="487" y="1"/>
                  </a:moveTo>
                  <a:lnTo>
                    <a:pt x="0" y="8019"/>
                  </a:lnTo>
                  <a:lnTo>
                    <a:pt x="4844" y="7440"/>
                  </a:lnTo>
                  <a:lnTo>
                    <a:pt x="4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6"/>
            <p:cNvSpPr/>
            <p:nvPr/>
          </p:nvSpPr>
          <p:spPr>
            <a:xfrm>
              <a:off x="4119088" y="3186773"/>
              <a:ext cx="88182" cy="229392"/>
            </a:xfrm>
            <a:custGeom>
              <a:rect b="b" l="l" r="r" t="t"/>
              <a:pathLst>
                <a:path extrusionOk="0" h="8020" w="3083">
                  <a:moveTo>
                    <a:pt x="487" y="1"/>
                  </a:moveTo>
                  <a:lnTo>
                    <a:pt x="0" y="8019"/>
                  </a:lnTo>
                  <a:lnTo>
                    <a:pt x="3083" y="7440"/>
                  </a:lnTo>
                  <a:lnTo>
                    <a:pt x="30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6"/>
            <p:cNvSpPr/>
            <p:nvPr/>
          </p:nvSpPr>
          <p:spPr>
            <a:xfrm>
              <a:off x="3936811" y="3186773"/>
              <a:ext cx="196242" cy="229392"/>
            </a:xfrm>
            <a:custGeom>
              <a:rect b="b" l="l" r="r" t="t"/>
              <a:pathLst>
                <a:path extrusionOk="0" h="8020" w="6861">
                  <a:moveTo>
                    <a:pt x="0" y="1"/>
                  </a:moveTo>
                  <a:lnTo>
                    <a:pt x="0" y="7440"/>
                  </a:lnTo>
                  <a:lnTo>
                    <a:pt x="6860" y="8019"/>
                  </a:lnTo>
                  <a:lnTo>
                    <a:pt x="6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6"/>
            <p:cNvSpPr/>
            <p:nvPr/>
          </p:nvSpPr>
          <p:spPr>
            <a:xfrm>
              <a:off x="4146917" y="3280243"/>
              <a:ext cx="24570" cy="22567"/>
            </a:xfrm>
            <a:custGeom>
              <a:rect b="b" l="l" r="r" t="t"/>
              <a:pathLst>
                <a:path extrusionOk="0" h="789" w="859">
                  <a:moveTo>
                    <a:pt x="1" y="0"/>
                  </a:moveTo>
                  <a:lnTo>
                    <a:pt x="1" y="788"/>
                  </a:lnTo>
                  <a:lnTo>
                    <a:pt x="858" y="788"/>
                  </a:lnTo>
                  <a:lnTo>
                    <a:pt x="8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6"/>
            <p:cNvSpPr/>
            <p:nvPr/>
          </p:nvSpPr>
          <p:spPr>
            <a:xfrm>
              <a:off x="3975251" y="3280243"/>
              <a:ext cx="146531" cy="22567"/>
            </a:xfrm>
            <a:custGeom>
              <a:rect b="b" l="l" r="r" t="t"/>
              <a:pathLst>
                <a:path extrusionOk="0" h="789" w="5123">
                  <a:moveTo>
                    <a:pt x="0" y="0"/>
                  </a:moveTo>
                  <a:lnTo>
                    <a:pt x="0" y="788"/>
                  </a:lnTo>
                  <a:lnTo>
                    <a:pt x="5122" y="788"/>
                  </a:lnTo>
                  <a:lnTo>
                    <a:pt x="51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6"/>
            <p:cNvSpPr/>
            <p:nvPr/>
          </p:nvSpPr>
          <p:spPr>
            <a:xfrm>
              <a:off x="3975251" y="3230534"/>
              <a:ext cx="25227" cy="22539"/>
            </a:xfrm>
            <a:custGeom>
              <a:rect b="b" l="l" r="r" t="t"/>
              <a:pathLst>
                <a:path extrusionOk="0" h="788" w="882">
                  <a:moveTo>
                    <a:pt x="0" y="0"/>
                  </a:moveTo>
                  <a:lnTo>
                    <a:pt x="0" y="788"/>
                  </a:lnTo>
                  <a:lnTo>
                    <a:pt x="881" y="788"/>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6"/>
            <p:cNvSpPr/>
            <p:nvPr/>
          </p:nvSpPr>
          <p:spPr>
            <a:xfrm>
              <a:off x="3975251" y="3327293"/>
              <a:ext cx="25227" cy="25227"/>
            </a:xfrm>
            <a:custGeom>
              <a:rect b="b" l="l" r="r" t="t"/>
              <a:pathLst>
                <a:path extrusionOk="0" h="882" w="882">
                  <a:moveTo>
                    <a:pt x="0" y="1"/>
                  </a:moveTo>
                  <a:lnTo>
                    <a:pt x="0"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6"/>
            <p:cNvSpPr/>
            <p:nvPr/>
          </p:nvSpPr>
          <p:spPr>
            <a:xfrm>
              <a:off x="4246364" y="3230534"/>
              <a:ext cx="46422" cy="22539"/>
            </a:xfrm>
            <a:custGeom>
              <a:rect b="b" l="l" r="r" t="t"/>
              <a:pathLst>
                <a:path extrusionOk="0" h="788"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6"/>
            <p:cNvSpPr/>
            <p:nvPr/>
          </p:nvSpPr>
          <p:spPr>
            <a:xfrm>
              <a:off x="4246364" y="3280243"/>
              <a:ext cx="46422" cy="22567"/>
            </a:xfrm>
            <a:custGeom>
              <a:rect b="b" l="l" r="r" t="t"/>
              <a:pathLst>
                <a:path extrusionOk="0" h="789"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6"/>
            <p:cNvSpPr/>
            <p:nvPr/>
          </p:nvSpPr>
          <p:spPr>
            <a:xfrm>
              <a:off x="4246364" y="3327293"/>
              <a:ext cx="46422" cy="25227"/>
            </a:xfrm>
            <a:custGeom>
              <a:rect b="b" l="l" r="r" t="t"/>
              <a:pathLst>
                <a:path extrusionOk="0" h="882" w="1623">
                  <a:moveTo>
                    <a:pt x="0" y="1"/>
                  </a:moveTo>
                  <a:lnTo>
                    <a:pt x="0" y="881"/>
                  </a:lnTo>
                  <a:lnTo>
                    <a:pt x="1622" y="881"/>
                  </a:lnTo>
                  <a:lnTo>
                    <a:pt x="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6"/>
            <p:cNvSpPr/>
            <p:nvPr/>
          </p:nvSpPr>
          <p:spPr>
            <a:xfrm>
              <a:off x="4119088" y="3449250"/>
              <a:ext cx="80230" cy="66329"/>
            </a:xfrm>
            <a:custGeom>
              <a:rect b="b" l="l" r="r" t="t"/>
              <a:pathLst>
                <a:path extrusionOk="0" h="2319" w="2805">
                  <a:moveTo>
                    <a:pt x="0" y="1"/>
                  </a:moveTo>
                  <a:lnTo>
                    <a:pt x="487" y="2318"/>
                  </a:lnTo>
                  <a:lnTo>
                    <a:pt x="2805" y="2318"/>
                  </a:lnTo>
                  <a:lnTo>
                    <a:pt x="2805" y="5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6"/>
            <p:cNvSpPr/>
            <p:nvPr/>
          </p:nvSpPr>
          <p:spPr>
            <a:xfrm>
              <a:off x="4069378" y="3449250"/>
              <a:ext cx="63669" cy="66329"/>
            </a:xfrm>
            <a:custGeom>
              <a:rect b="b" l="l" r="r" t="t"/>
              <a:pathLst>
                <a:path extrusionOk="0" h="2319" w="2226">
                  <a:moveTo>
                    <a:pt x="2225" y="1"/>
                  </a:moveTo>
                  <a:lnTo>
                    <a:pt x="0" y="580"/>
                  </a:lnTo>
                  <a:lnTo>
                    <a:pt x="0" y="2318"/>
                  </a:lnTo>
                  <a:lnTo>
                    <a:pt x="2225" y="2318"/>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6"/>
            <p:cNvSpPr/>
            <p:nvPr/>
          </p:nvSpPr>
          <p:spPr>
            <a:xfrm>
              <a:off x="4127039" y="3504279"/>
              <a:ext cx="108089" cy="21910"/>
            </a:xfrm>
            <a:custGeom>
              <a:rect b="b" l="l" r="r" t="t"/>
              <a:pathLst>
                <a:path extrusionOk="0" h="766" w="3779">
                  <a:moveTo>
                    <a:pt x="209" y="0"/>
                  </a:moveTo>
                  <a:lnTo>
                    <a:pt x="1" y="394"/>
                  </a:lnTo>
                  <a:lnTo>
                    <a:pt x="209" y="765"/>
                  </a:lnTo>
                  <a:lnTo>
                    <a:pt x="3778" y="765"/>
                  </a:lnTo>
                  <a:lnTo>
                    <a:pt x="3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6"/>
            <p:cNvSpPr/>
            <p:nvPr/>
          </p:nvSpPr>
          <p:spPr>
            <a:xfrm>
              <a:off x="4033570" y="3504279"/>
              <a:ext cx="99479" cy="21910"/>
            </a:xfrm>
            <a:custGeom>
              <a:rect b="b" l="l" r="r" t="t"/>
              <a:pathLst>
                <a:path extrusionOk="0" h="766" w="3478">
                  <a:moveTo>
                    <a:pt x="1" y="0"/>
                  </a:moveTo>
                  <a:lnTo>
                    <a:pt x="1" y="765"/>
                  </a:lnTo>
                  <a:lnTo>
                    <a:pt x="3477" y="765"/>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6"/>
            <p:cNvSpPr/>
            <p:nvPr/>
          </p:nvSpPr>
          <p:spPr>
            <a:xfrm>
              <a:off x="4119088" y="3399540"/>
              <a:ext cx="212803" cy="66329"/>
            </a:xfrm>
            <a:custGeom>
              <a:rect b="b" l="l" r="r" t="t"/>
              <a:pathLst>
                <a:path extrusionOk="0" h="2319" w="7440">
                  <a:moveTo>
                    <a:pt x="487" y="1"/>
                  </a:moveTo>
                  <a:lnTo>
                    <a:pt x="0" y="1159"/>
                  </a:lnTo>
                  <a:lnTo>
                    <a:pt x="487" y="2318"/>
                  </a:lnTo>
                  <a:lnTo>
                    <a:pt x="7440" y="2318"/>
                  </a:lnTo>
                  <a:lnTo>
                    <a:pt x="74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6"/>
            <p:cNvSpPr/>
            <p:nvPr/>
          </p:nvSpPr>
          <p:spPr>
            <a:xfrm>
              <a:off x="3936811" y="3399540"/>
              <a:ext cx="196242" cy="66329"/>
            </a:xfrm>
            <a:custGeom>
              <a:rect b="b" l="l" r="r" t="t"/>
              <a:pathLst>
                <a:path extrusionOk="0" h="2319" w="6861">
                  <a:moveTo>
                    <a:pt x="0" y="1"/>
                  </a:moveTo>
                  <a:lnTo>
                    <a:pt x="0" y="2318"/>
                  </a:lnTo>
                  <a:lnTo>
                    <a:pt x="6860" y="2318"/>
                  </a:lnTo>
                  <a:lnTo>
                    <a:pt x="6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6"/>
            <p:cNvSpPr/>
            <p:nvPr/>
          </p:nvSpPr>
          <p:spPr>
            <a:xfrm>
              <a:off x="4127039" y="3230534"/>
              <a:ext cx="44448" cy="22539"/>
            </a:xfrm>
            <a:custGeom>
              <a:rect b="b" l="l" r="r" t="t"/>
              <a:pathLst>
                <a:path extrusionOk="0" h="788" w="1554">
                  <a:moveTo>
                    <a:pt x="209" y="0"/>
                  </a:moveTo>
                  <a:lnTo>
                    <a:pt x="1" y="394"/>
                  </a:lnTo>
                  <a:lnTo>
                    <a:pt x="209" y="788"/>
                  </a:lnTo>
                  <a:lnTo>
                    <a:pt x="1553" y="788"/>
                  </a:lnTo>
                  <a:lnTo>
                    <a:pt x="15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6"/>
            <p:cNvSpPr/>
            <p:nvPr/>
          </p:nvSpPr>
          <p:spPr>
            <a:xfrm>
              <a:off x="4127039" y="3327293"/>
              <a:ext cx="44448" cy="25227"/>
            </a:xfrm>
            <a:custGeom>
              <a:rect b="b" l="l" r="r" t="t"/>
              <a:pathLst>
                <a:path extrusionOk="0" h="882" w="1554">
                  <a:moveTo>
                    <a:pt x="209" y="1"/>
                  </a:moveTo>
                  <a:lnTo>
                    <a:pt x="1" y="487"/>
                  </a:lnTo>
                  <a:lnTo>
                    <a:pt x="209" y="881"/>
                  </a:lnTo>
                  <a:lnTo>
                    <a:pt x="1553" y="881"/>
                  </a:lnTo>
                  <a:lnTo>
                    <a:pt x="15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6"/>
            <p:cNvSpPr/>
            <p:nvPr/>
          </p:nvSpPr>
          <p:spPr>
            <a:xfrm>
              <a:off x="4024960" y="3230534"/>
              <a:ext cx="108089" cy="22539"/>
            </a:xfrm>
            <a:custGeom>
              <a:rect b="b" l="l" r="r" t="t"/>
              <a:pathLst>
                <a:path extrusionOk="0" h="788" w="3779">
                  <a:moveTo>
                    <a:pt x="1" y="0"/>
                  </a:moveTo>
                  <a:lnTo>
                    <a:pt x="1" y="788"/>
                  </a:lnTo>
                  <a:lnTo>
                    <a:pt x="3778" y="788"/>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6"/>
            <p:cNvSpPr/>
            <p:nvPr/>
          </p:nvSpPr>
          <p:spPr>
            <a:xfrm>
              <a:off x="4024960" y="3327293"/>
              <a:ext cx="108089" cy="25227"/>
            </a:xfrm>
            <a:custGeom>
              <a:rect b="b" l="l" r="r" t="t"/>
              <a:pathLst>
                <a:path extrusionOk="0" h="882" w="3779">
                  <a:moveTo>
                    <a:pt x="1" y="1"/>
                  </a:moveTo>
                  <a:lnTo>
                    <a:pt x="1" y="881"/>
                  </a:lnTo>
                  <a:lnTo>
                    <a:pt x="3778" y="881"/>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116"/>
          <p:cNvGrpSpPr/>
          <p:nvPr/>
        </p:nvGrpSpPr>
        <p:grpSpPr>
          <a:xfrm>
            <a:off x="3272257" y="3284442"/>
            <a:ext cx="355101" cy="352218"/>
            <a:chOff x="3075107" y="3153624"/>
            <a:chExt cx="409009" cy="405688"/>
          </a:xfrm>
        </p:grpSpPr>
        <p:sp>
          <p:nvSpPr>
            <p:cNvPr id="3518" name="Google Shape;3518;p116"/>
            <p:cNvSpPr/>
            <p:nvPr/>
          </p:nvSpPr>
          <p:spPr>
            <a:xfrm>
              <a:off x="3262704" y="3172844"/>
              <a:ext cx="221412" cy="226732"/>
            </a:xfrm>
            <a:custGeom>
              <a:rect b="b" l="l" r="r" t="t"/>
              <a:pathLst>
                <a:path extrusionOk="0" h="7927" w="7741">
                  <a:moveTo>
                    <a:pt x="579" y="1"/>
                  </a:moveTo>
                  <a:lnTo>
                    <a:pt x="0" y="4242"/>
                  </a:lnTo>
                  <a:lnTo>
                    <a:pt x="579" y="7927"/>
                  </a:lnTo>
                  <a:lnTo>
                    <a:pt x="5516" y="7927"/>
                  </a:lnTo>
                  <a:cubicBezTo>
                    <a:pt x="6675" y="7927"/>
                    <a:pt x="7741" y="6953"/>
                    <a:pt x="7741" y="5702"/>
                  </a:cubicBezTo>
                  <a:cubicBezTo>
                    <a:pt x="7741" y="4450"/>
                    <a:pt x="6767" y="3477"/>
                    <a:pt x="5516" y="3477"/>
                  </a:cubicBezTo>
                  <a:cubicBezTo>
                    <a:pt x="5423" y="2133"/>
                    <a:pt x="4264" y="974"/>
                    <a:pt x="2897" y="974"/>
                  </a:cubicBezTo>
                  <a:cubicBezTo>
                    <a:pt x="2410" y="974"/>
                    <a:pt x="2040" y="1067"/>
                    <a:pt x="1646" y="1252"/>
                  </a:cubicBezTo>
                  <a:cubicBezTo>
                    <a:pt x="1460" y="766"/>
                    <a:pt x="1066" y="279"/>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6"/>
            <p:cNvSpPr/>
            <p:nvPr/>
          </p:nvSpPr>
          <p:spPr>
            <a:xfrm>
              <a:off x="3075107" y="3153624"/>
              <a:ext cx="204193" cy="245953"/>
            </a:xfrm>
            <a:custGeom>
              <a:rect b="b" l="l" r="r" t="t"/>
              <a:pathLst>
                <a:path extrusionOk="0" h="8599" w="7139">
                  <a:moveTo>
                    <a:pt x="5215" y="1"/>
                  </a:moveTo>
                  <a:cubicBezTo>
                    <a:pt x="3291" y="1"/>
                    <a:pt x="1739" y="1530"/>
                    <a:pt x="1739" y="3384"/>
                  </a:cubicBezTo>
                  <a:cubicBezTo>
                    <a:pt x="1739" y="3662"/>
                    <a:pt x="1831" y="3964"/>
                    <a:pt x="1831" y="4149"/>
                  </a:cubicBezTo>
                  <a:cubicBezTo>
                    <a:pt x="858" y="4334"/>
                    <a:pt x="1" y="5308"/>
                    <a:pt x="1" y="6374"/>
                  </a:cubicBezTo>
                  <a:cubicBezTo>
                    <a:pt x="1" y="7625"/>
                    <a:pt x="1067" y="8599"/>
                    <a:pt x="2225" y="8599"/>
                  </a:cubicBezTo>
                  <a:lnTo>
                    <a:pt x="7138" y="8599"/>
                  </a:lnTo>
                  <a:lnTo>
                    <a:pt x="7138" y="673"/>
                  </a:lnTo>
                  <a:cubicBezTo>
                    <a:pt x="6559" y="186"/>
                    <a:pt x="5887" y="1"/>
                    <a:pt x="5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6"/>
            <p:cNvSpPr/>
            <p:nvPr/>
          </p:nvSpPr>
          <p:spPr>
            <a:xfrm>
              <a:off x="3177186" y="3487691"/>
              <a:ext cx="102111" cy="71621"/>
            </a:xfrm>
            <a:custGeom>
              <a:rect b="b" l="l" r="r" t="t"/>
              <a:pathLst>
                <a:path extrusionOk="0" h="2504" w="3570">
                  <a:moveTo>
                    <a:pt x="1924" y="1"/>
                  </a:moveTo>
                  <a:lnTo>
                    <a:pt x="0" y="974"/>
                  </a:lnTo>
                  <a:cubicBezTo>
                    <a:pt x="881" y="1924"/>
                    <a:pt x="2133" y="2504"/>
                    <a:pt x="3569" y="2504"/>
                  </a:cubicBezTo>
                  <a:lnTo>
                    <a:pt x="1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6"/>
            <p:cNvSpPr/>
            <p:nvPr/>
          </p:nvSpPr>
          <p:spPr>
            <a:xfrm>
              <a:off x="3144037" y="3412812"/>
              <a:ext cx="77599" cy="102769"/>
            </a:xfrm>
            <a:custGeom>
              <a:rect b="b" l="l" r="r" t="t"/>
              <a:pathLst>
                <a:path extrusionOk="0" h="3593" w="2713">
                  <a:moveTo>
                    <a:pt x="2712" y="0"/>
                  </a:moveTo>
                  <a:lnTo>
                    <a:pt x="1" y="394"/>
                  </a:lnTo>
                  <a:cubicBezTo>
                    <a:pt x="1" y="1646"/>
                    <a:pt x="487" y="2712"/>
                    <a:pt x="1159" y="3592"/>
                  </a:cubicBezTo>
                  <a:cubicBezTo>
                    <a:pt x="1646" y="3291"/>
                    <a:pt x="2133" y="3106"/>
                    <a:pt x="2712" y="2897"/>
                  </a:cubicBezTo>
                  <a:lnTo>
                    <a:pt x="27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6"/>
            <p:cNvSpPr/>
            <p:nvPr/>
          </p:nvSpPr>
          <p:spPr>
            <a:xfrm>
              <a:off x="3144037" y="3333270"/>
              <a:ext cx="94159" cy="90842"/>
            </a:xfrm>
            <a:custGeom>
              <a:rect b="b" l="l" r="r" t="t"/>
              <a:pathLst>
                <a:path extrusionOk="0" h="3176" w="3292">
                  <a:moveTo>
                    <a:pt x="1159" y="0"/>
                  </a:moveTo>
                  <a:cubicBezTo>
                    <a:pt x="487" y="858"/>
                    <a:pt x="1" y="2016"/>
                    <a:pt x="1" y="3175"/>
                  </a:cubicBezTo>
                  <a:lnTo>
                    <a:pt x="2318" y="3175"/>
                  </a:lnTo>
                  <a:lnTo>
                    <a:pt x="3292" y="278"/>
                  </a:lnTo>
                  <a:lnTo>
                    <a:pt x="1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6"/>
            <p:cNvSpPr/>
            <p:nvPr/>
          </p:nvSpPr>
          <p:spPr>
            <a:xfrm>
              <a:off x="3177186" y="3288852"/>
              <a:ext cx="102111" cy="63669"/>
            </a:xfrm>
            <a:custGeom>
              <a:rect b="b" l="l" r="r" t="t"/>
              <a:pathLst>
                <a:path extrusionOk="0" h="2226" w="3570">
                  <a:moveTo>
                    <a:pt x="3569" y="0"/>
                  </a:moveTo>
                  <a:cubicBezTo>
                    <a:pt x="2133" y="0"/>
                    <a:pt x="881" y="580"/>
                    <a:pt x="0" y="1553"/>
                  </a:cubicBezTo>
                  <a:cubicBezTo>
                    <a:pt x="487" y="1831"/>
                    <a:pt x="974" y="2017"/>
                    <a:pt x="1553" y="2225"/>
                  </a:cubicBezTo>
                  <a:lnTo>
                    <a:pt x="35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6"/>
            <p:cNvSpPr/>
            <p:nvPr/>
          </p:nvSpPr>
          <p:spPr>
            <a:xfrm>
              <a:off x="3279264" y="3487691"/>
              <a:ext cx="102111" cy="71621"/>
            </a:xfrm>
            <a:custGeom>
              <a:rect b="b" l="l" r="r" t="t"/>
              <a:pathLst>
                <a:path extrusionOk="0" h="2504" w="3570">
                  <a:moveTo>
                    <a:pt x="1646" y="1"/>
                  </a:moveTo>
                  <a:lnTo>
                    <a:pt x="0" y="2504"/>
                  </a:lnTo>
                  <a:cubicBezTo>
                    <a:pt x="1461" y="2504"/>
                    <a:pt x="2712" y="1924"/>
                    <a:pt x="3569" y="974"/>
                  </a:cubicBezTo>
                  <a:lnTo>
                    <a:pt x="16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6"/>
            <p:cNvSpPr/>
            <p:nvPr/>
          </p:nvSpPr>
          <p:spPr>
            <a:xfrm>
              <a:off x="3337583" y="3412812"/>
              <a:ext cx="76941" cy="102769"/>
            </a:xfrm>
            <a:custGeom>
              <a:rect b="b" l="l" r="r" t="t"/>
              <a:pathLst>
                <a:path extrusionOk="0" h="3593" w="2690">
                  <a:moveTo>
                    <a:pt x="1" y="0"/>
                  </a:moveTo>
                  <a:lnTo>
                    <a:pt x="1" y="2897"/>
                  </a:lnTo>
                  <a:cubicBezTo>
                    <a:pt x="580" y="3106"/>
                    <a:pt x="1067" y="3291"/>
                    <a:pt x="1530" y="3592"/>
                  </a:cubicBezTo>
                  <a:cubicBezTo>
                    <a:pt x="2226" y="2712"/>
                    <a:pt x="2689" y="1646"/>
                    <a:pt x="2689" y="394"/>
                  </a:cubicBez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6"/>
            <p:cNvSpPr/>
            <p:nvPr/>
          </p:nvSpPr>
          <p:spPr>
            <a:xfrm>
              <a:off x="3321022" y="3333270"/>
              <a:ext cx="93502" cy="90842"/>
            </a:xfrm>
            <a:custGeom>
              <a:rect b="b" l="l" r="r" t="t"/>
              <a:pathLst>
                <a:path extrusionOk="0" h="3176" w="3269">
                  <a:moveTo>
                    <a:pt x="2109" y="0"/>
                  </a:moveTo>
                  <a:lnTo>
                    <a:pt x="1" y="278"/>
                  </a:lnTo>
                  <a:lnTo>
                    <a:pt x="951" y="3175"/>
                  </a:lnTo>
                  <a:lnTo>
                    <a:pt x="3268" y="3175"/>
                  </a:lnTo>
                  <a:cubicBezTo>
                    <a:pt x="3268" y="2016"/>
                    <a:pt x="2805" y="858"/>
                    <a:pt x="21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6"/>
            <p:cNvSpPr/>
            <p:nvPr/>
          </p:nvSpPr>
          <p:spPr>
            <a:xfrm>
              <a:off x="3279264" y="3288852"/>
              <a:ext cx="102111" cy="63669"/>
            </a:xfrm>
            <a:custGeom>
              <a:rect b="b" l="l" r="r" t="t"/>
              <a:pathLst>
                <a:path extrusionOk="0" h="2226" w="3570">
                  <a:moveTo>
                    <a:pt x="0" y="0"/>
                  </a:moveTo>
                  <a:lnTo>
                    <a:pt x="2040" y="2225"/>
                  </a:lnTo>
                  <a:cubicBezTo>
                    <a:pt x="2619" y="2017"/>
                    <a:pt x="3106" y="1831"/>
                    <a:pt x="3569" y="1553"/>
                  </a:cubicBezTo>
                  <a:cubicBezTo>
                    <a:pt x="2712" y="580"/>
                    <a:pt x="1461"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6"/>
            <p:cNvSpPr/>
            <p:nvPr/>
          </p:nvSpPr>
          <p:spPr>
            <a:xfrm>
              <a:off x="3268653" y="3479081"/>
              <a:ext cx="68961" cy="80230"/>
            </a:xfrm>
            <a:custGeom>
              <a:rect b="b" l="l" r="r" t="t"/>
              <a:pathLst>
                <a:path extrusionOk="0" h="2805" w="2411">
                  <a:moveTo>
                    <a:pt x="1" y="1"/>
                  </a:moveTo>
                  <a:lnTo>
                    <a:pt x="371" y="2805"/>
                  </a:lnTo>
                  <a:cubicBezTo>
                    <a:pt x="1159" y="2805"/>
                    <a:pt x="1924" y="1947"/>
                    <a:pt x="2411" y="580"/>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6"/>
            <p:cNvSpPr/>
            <p:nvPr/>
          </p:nvSpPr>
          <p:spPr>
            <a:xfrm>
              <a:off x="3268653" y="3412812"/>
              <a:ext cx="79572" cy="82890"/>
            </a:xfrm>
            <a:custGeom>
              <a:rect b="b" l="l" r="r" t="t"/>
              <a:pathLst>
                <a:path extrusionOk="0" h="2898" w="2782">
                  <a:moveTo>
                    <a:pt x="1" y="0"/>
                  </a:moveTo>
                  <a:lnTo>
                    <a:pt x="371" y="2712"/>
                  </a:lnTo>
                  <a:cubicBezTo>
                    <a:pt x="1044" y="2712"/>
                    <a:pt x="1832" y="2804"/>
                    <a:pt x="2411" y="2897"/>
                  </a:cubicBezTo>
                  <a:cubicBezTo>
                    <a:pt x="2689" y="2225"/>
                    <a:pt x="2782" y="1367"/>
                    <a:pt x="2782" y="394"/>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6"/>
            <p:cNvSpPr/>
            <p:nvPr/>
          </p:nvSpPr>
          <p:spPr>
            <a:xfrm>
              <a:off x="3268653" y="3349831"/>
              <a:ext cx="79572" cy="74281"/>
            </a:xfrm>
            <a:custGeom>
              <a:rect b="b" l="l" r="r" t="t"/>
              <a:pathLst>
                <a:path extrusionOk="0" h="2597" w="2782">
                  <a:moveTo>
                    <a:pt x="1" y="1"/>
                  </a:moveTo>
                  <a:lnTo>
                    <a:pt x="371" y="2596"/>
                  </a:lnTo>
                  <a:lnTo>
                    <a:pt x="2782" y="2596"/>
                  </a:lnTo>
                  <a:cubicBezTo>
                    <a:pt x="2782" y="1739"/>
                    <a:pt x="2689" y="858"/>
                    <a:pt x="2411" y="93"/>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6"/>
            <p:cNvSpPr/>
            <p:nvPr/>
          </p:nvSpPr>
          <p:spPr>
            <a:xfrm>
              <a:off x="3268653" y="3288852"/>
              <a:ext cx="68961" cy="71621"/>
            </a:xfrm>
            <a:custGeom>
              <a:rect b="b" l="l" r="r" t="t"/>
              <a:pathLst>
                <a:path extrusionOk="0" h="2504" w="2411">
                  <a:moveTo>
                    <a:pt x="371" y="0"/>
                  </a:moveTo>
                  <a:lnTo>
                    <a:pt x="1" y="1252"/>
                  </a:lnTo>
                  <a:lnTo>
                    <a:pt x="371" y="2503"/>
                  </a:lnTo>
                  <a:cubicBezTo>
                    <a:pt x="1044" y="2503"/>
                    <a:pt x="1832" y="2411"/>
                    <a:pt x="2411" y="2225"/>
                  </a:cubicBezTo>
                  <a:cubicBezTo>
                    <a:pt x="1924" y="858"/>
                    <a:pt x="1159" y="0"/>
                    <a:pt x="37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6"/>
            <p:cNvSpPr/>
            <p:nvPr/>
          </p:nvSpPr>
          <p:spPr>
            <a:xfrm>
              <a:off x="3221604" y="3490350"/>
              <a:ext cx="57691" cy="68961"/>
            </a:xfrm>
            <a:custGeom>
              <a:rect b="b" l="l" r="r" t="t"/>
              <a:pathLst>
                <a:path extrusionOk="0" h="2411" w="2017">
                  <a:moveTo>
                    <a:pt x="2016" y="1"/>
                  </a:moveTo>
                  <a:cubicBezTo>
                    <a:pt x="1344" y="1"/>
                    <a:pt x="672" y="93"/>
                    <a:pt x="0" y="186"/>
                  </a:cubicBezTo>
                  <a:cubicBezTo>
                    <a:pt x="487" y="1553"/>
                    <a:pt x="1252" y="2411"/>
                    <a:pt x="2016" y="2411"/>
                  </a:cubicBezTo>
                  <a:lnTo>
                    <a:pt x="20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6"/>
            <p:cNvSpPr/>
            <p:nvPr/>
          </p:nvSpPr>
          <p:spPr>
            <a:xfrm>
              <a:off x="3210335" y="3424081"/>
              <a:ext cx="68961" cy="71621"/>
            </a:xfrm>
            <a:custGeom>
              <a:rect b="b" l="l" r="r" t="t"/>
              <a:pathLst>
                <a:path extrusionOk="0" h="2504" w="2411">
                  <a:moveTo>
                    <a:pt x="0" y="0"/>
                  </a:moveTo>
                  <a:cubicBezTo>
                    <a:pt x="0" y="973"/>
                    <a:pt x="93" y="1831"/>
                    <a:pt x="394" y="2503"/>
                  </a:cubicBezTo>
                  <a:cubicBezTo>
                    <a:pt x="1066" y="2410"/>
                    <a:pt x="1738" y="2318"/>
                    <a:pt x="2410" y="2318"/>
                  </a:cubicBezTo>
                  <a:lnTo>
                    <a:pt x="24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6"/>
            <p:cNvSpPr/>
            <p:nvPr/>
          </p:nvSpPr>
          <p:spPr>
            <a:xfrm>
              <a:off x="3221604" y="3288852"/>
              <a:ext cx="57691" cy="71621"/>
            </a:xfrm>
            <a:custGeom>
              <a:rect b="b" l="l" r="r" t="t"/>
              <a:pathLst>
                <a:path extrusionOk="0" h="2504" w="2017">
                  <a:moveTo>
                    <a:pt x="2016" y="0"/>
                  </a:moveTo>
                  <a:cubicBezTo>
                    <a:pt x="1252" y="0"/>
                    <a:pt x="487" y="858"/>
                    <a:pt x="0" y="2225"/>
                  </a:cubicBezTo>
                  <a:cubicBezTo>
                    <a:pt x="672" y="2411"/>
                    <a:pt x="1344" y="2503"/>
                    <a:pt x="2016" y="2503"/>
                  </a:cubicBezTo>
                  <a:lnTo>
                    <a:pt x="20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6"/>
            <p:cNvSpPr/>
            <p:nvPr/>
          </p:nvSpPr>
          <p:spPr>
            <a:xfrm>
              <a:off x="3210335" y="3352491"/>
              <a:ext cx="68961" cy="71621"/>
            </a:xfrm>
            <a:custGeom>
              <a:rect b="b" l="l" r="r" t="t"/>
              <a:pathLst>
                <a:path extrusionOk="0" h="2504" w="2411">
                  <a:moveTo>
                    <a:pt x="394" y="0"/>
                  </a:moveTo>
                  <a:cubicBezTo>
                    <a:pt x="93" y="765"/>
                    <a:pt x="0" y="1646"/>
                    <a:pt x="0" y="2503"/>
                  </a:cubicBezTo>
                  <a:lnTo>
                    <a:pt x="2410" y="2503"/>
                  </a:lnTo>
                  <a:lnTo>
                    <a:pt x="2410" y="278"/>
                  </a:lnTo>
                  <a:cubicBezTo>
                    <a:pt x="1738" y="278"/>
                    <a:pt x="1066" y="186"/>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116"/>
          <p:cNvGrpSpPr/>
          <p:nvPr/>
        </p:nvGrpSpPr>
        <p:grpSpPr>
          <a:xfrm>
            <a:off x="2524126" y="3284442"/>
            <a:ext cx="355101" cy="352219"/>
            <a:chOff x="2213404" y="3153624"/>
            <a:chExt cx="409009" cy="405689"/>
          </a:xfrm>
        </p:grpSpPr>
        <p:sp>
          <p:nvSpPr>
            <p:cNvPr id="3537" name="Google Shape;3537;p116"/>
            <p:cNvSpPr/>
            <p:nvPr/>
          </p:nvSpPr>
          <p:spPr>
            <a:xfrm>
              <a:off x="2401001" y="3172844"/>
              <a:ext cx="221412" cy="226732"/>
            </a:xfrm>
            <a:custGeom>
              <a:rect b="b" l="l" r="r" t="t"/>
              <a:pathLst>
                <a:path extrusionOk="0" h="7927" w="7741">
                  <a:moveTo>
                    <a:pt x="580" y="1"/>
                  </a:moveTo>
                  <a:lnTo>
                    <a:pt x="0" y="4242"/>
                  </a:lnTo>
                  <a:lnTo>
                    <a:pt x="580" y="7927"/>
                  </a:lnTo>
                  <a:lnTo>
                    <a:pt x="5516" y="7927"/>
                  </a:lnTo>
                  <a:cubicBezTo>
                    <a:pt x="6675" y="7927"/>
                    <a:pt x="7741" y="6953"/>
                    <a:pt x="7741" y="5702"/>
                  </a:cubicBezTo>
                  <a:cubicBezTo>
                    <a:pt x="7741" y="4450"/>
                    <a:pt x="6768" y="3477"/>
                    <a:pt x="5516" y="3477"/>
                  </a:cubicBezTo>
                  <a:cubicBezTo>
                    <a:pt x="5423" y="2133"/>
                    <a:pt x="4265" y="974"/>
                    <a:pt x="2897" y="974"/>
                  </a:cubicBezTo>
                  <a:cubicBezTo>
                    <a:pt x="2411" y="974"/>
                    <a:pt x="2040" y="1067"/>
                    <a:pt x="1646" y="1252"/>
                  </a:cubicBezTo>
                  <a:cubicBezTo>
                    <a:pt x="1460" y="766"/>
                    <a:pt x="1066" y="279"/>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6"/>
            <p:cNvSpPr/>
            <p:nvPr/>
          </p:nvSpPr>
          <p:spPr>
            <a:xfrm>
              <a:off x="2213404" y="3153624"/>
              <a:ext cx="204193" cy="245953"/>
            </a:xfrm>
            <a:custGeom>
              <a:rect b="b" l="l" r="r" t="t"/>
              <a:pathLst>
                <a:path extrusionOk="0" h="8599" w="7139">
                  <a:moveTo>
                    <a:pt x="5215" y="1"/>
                  </a:moveTo>
                  <a:cubicBezTo>
                    <a:pt x="3292" y="1"/>
                    <a:pt x="1739" y="1530"/>
                    <a:pt x="1739" y="3384"/>
                  </a:cubicBezTo>
                  <a:cubicBezTo>
                    <a:pt x="1739" y="3662"/>
                    <a:pt x="1832" y="3964"/>
                    <a:pt x="1832" y="4149"/>
                  </a:cubicBezTo>
                  <a:cubicBezTo>
                    <a:pt x="858" y="4334"/>
                    <a:pt x="1" y="5308"/>
                    <a:pt x="1" y="6374"/>
                  </a:cubicBezTo>
                  <a:cubicBezTo>
                    <a:pt x="1" y="7625"/>
                    <a:pt x="1067" y="8599"/>
                    <a:pt x="2226" y="8599"/>
                  </a:cubicBezTo>
                  <a:lnTo>
                    <a:pt x="7139" y="8599"/>
                  </a:lnTo>
                  <a:lnTo>
                    <a:pt x="7139" y="673"/>
                  </a:lnTo>
                  <a:cubicBezTo>
                    <a:pt x="6559" y="186"/>
                    <a:pt x="5887" y="1"/>
                    <a:pt x="5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6"/>
            <p:cNvSpPr/>
            <p:nvPr/>
          </p:nvSpPr>
          <p:spPr>
            <a:xfrm>
              <a:off x="2401001" y="3443301"/>
              <a:ext cx="141211" cy="116012"/>
            </a:xfrm>
            <a:custGeom>
              <a:rect b="b" l="l" r="r" t="t"/>
              <a:pathLst>
                <a:path extrusionOk="0" h="4056" w="4937">
                  <a:moveTo>
                    <a:pt x="0" y="0"/>
                  </a:moveTo>
                  <a:lnTo>
                    <a:pt x="580" y="4056"/>
                  </a:lnTo>
                  <a:lnTo>
                    <a:pt x="4937" y="4056"/>
                  </a:lnTo>
                  <a:lnTo>
                    <a:pt x="4937" y="58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6"/>
            <p:cNvSpPr/>
            <p:nvPr/>
          </p:nvSpPr>
          <p:spPr>
            <a:xfrm>
              <a:off x="2293602" y="3443301"/>
              <a:ext cx="123992" cy="116012"/>
            </a:xfrm>
            <a:custGeom>
              <a:rect b="b" l="l" r="r" t="t"/>
              <a:pathLst>
                <a:path extrusionOk="0" h="4056" w="4335">
                  <a:moveTo>
                    <a:pt x="4335" y="0"/>
                  </a:moveTo>
                  <a:lnTo>
                    <a:pt x="1" y="580"/>
                  </a:lnTo>
                  <a:lnTo>
                    <a:pt x="1" y="4056"/>
                  </a:lnTo>
                  <a:lnTo>
                    <a:pt x="4335" y="4056"/>
                  </a:lnTo>
                  <a:lnTo>
                    <a:pt x="43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6"/>
            <p:cNvSpPr/>
            <p:nvPr/>
          </p:nvSpPr>
          <p:spPr>
            <a:xfrm>
              <a:off x="2401001" y="3357782"/>
              <a:ext cx="141211" cy="102111"/>
            </a:xfrm>
            <a:custGeom>
              <a:rect b="b" l="l" r="r" t="t"/>
              <a:pathLst>
                <a:path extrusionOk="0" h="3570" w="4937">
                  <a:moveTo>
                    <a:pt x="580" y="1"/>
                  </a:moveTo>
                  <a:lnTo>
                    <a:pt x="0" y="1739"/>
                  </a:lnTo>
                  <a:lnTo>
                    <a:pt x="580" y="3570"/>
                  </a:lnTo>
                  <a:lnTo>
                    <a:pt x="4937" y="3570"/>
                  </a:lnTo>
                  <a:lnTo>
                    <a:pt x="49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6"/>
            <p:cNvSpPr/>
            <p:nvPr/>
          </p:nvSpPr>
          <p:spPr>
            <a:xfrm>
              <a:off x="2293602" y="3357782"/>
              <a:ext cx="123992" cy="102111"/>
            </a:xfrm>
            <a:custGeom>
              <a:rect b="b" l="l" r="r" t="t"/>
              <a:pathLst>
                <a:path extrusionOk="0" h="3570" w="4335">
                  <a:moveTo>
                    <a:pt x="1" y="1"/>
                  </a:moveTo>
                  <a:lnTo>
                    <a:pt x="1" y="3570"/>
                  </a:lnTo>
                  <a:lnTo>
                    <a:pt x="4335" y="3570"/>
                  </a:lnTo>
                  <a:lnTo>
                    <a:pt x="43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6"/>
            <p:cNvSpPr/>
            <p:nvPr/>
          </p:nvSpPr>
          <p:spPr>
            <a:xfrm>
              <a:off x="2478539" y="3498960"/>
              <a:ext cx="24570" cy="21910"/>
            </a:xfrm>
            <a:custGeom>
              <a:rect b="b" l="l" r="r" t="t"/>
              <a:pathLst>
                <a:path extrusionOk="0" h="766" w="859">
                  <a:moveTo>
                    <a:pt x="1" y="1"/>
                  </a:moveTo>
                  <a:lnTo>
                    <a:pt x="1" y="766"/>
                  </a:lnTo>
                  <a:lnTo>
                    <a:pt x="858" y="766"/>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6"/>
            <p:cNvSpPr/>
            <p:nvPr/>
          </p:nvSpPr>
          <p:spPr>
            <a:xfrm>
              <a:off x="2478539" y="3396223"/>
              <a:ext cx="24570" cy="25227"/>
            </a:xfrm>
            <a:custGeom>
              <a:rect b="b" l="l" r="r" t="t"/>
              <a:pathLst>
                <a:path extrusionOk="0" h="882" w="859">
                  <a:moveTo>
                    <a:pt x="1" y="1"/>
                  </a:moveTo>
                  <a:lnTo>
                    <a:pt x="1" y="881"/>
                  </a:lnTo>
                  <a:lnTo>
                    <a:pt x="858" y="881"/>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6"/>
            <p:cNvSpPr/>
            <p:nvPr/>
          </p:nvSpPr>
          <p:spPr>
            <a:xfrm>
              <a:off x="2332071" y="3498960"/>
              <a:ext cx="25199" cy="21910"/>
            </a:xfrm>
            <a:custGeom>
              <a:rect b="b" l="l" r="r" t="t"/>
              <a:pathLst>
                <a:path extrusionOk="0" h="766" w="881">
                  <a:moveTo>
                    <a:pt x="0" y="1"/>
                  </a:moveTo>
                  <a:lnTo>
                    <a:pt x="0" y="766"/>
                  </a:lnTo>
                  <a:lnTo>
                    <a:pt x="881" y="766"/>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6"/>
            <p:cNvSpPr/>
            <p:nvPr/>
          </p:nvSpPr>
          <p:spPr>
            <a:xfrm>
              <a:off x="2332071" y="3396223"/>
              <a:ext cx="25199" cy="25227"/>
            </a:xfrm>
            <a:custGeom>
              <a:rect b="b" l="l" r="r" t="t"/>
              <a:pathLst>
                <a:path extrusionOk="0" h="882" w="881">
                  <a:moveTo>
                    <a:pt x="0" y="1"/>
                  </a:moveTo>
                  <a:lnTo>
                    <a:pt x="0"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6"/>
            <p:cNvSpPr/>
            <p:nvPr/>
          </p:nvSpPr>
          <p:spPr>
            <a:xfrm>
              <a:off x="2409610" y="3498960"/>
              <a:ext cx="43790" cy="21910"/>
            </a:xfrm>
            <a:custGeom>
              <a:rect b="b" l="l" r="r" t="t"/>
              <a:pathLst>
                <a:path extrusionOk="0" h="766" w="1531">
                  <a:moveTo>
                    <a:pt x="279" y="1"/>
                  </a:moveTo>
                  <a:lnTo>
                    <a:pt x="1" y="372"/>
                  </a:lnTo>
                  <a:lnTo>
                    <a:pt x="279" y="766"/>
                  </a:lnTo>
                  <a:lnTo>
                    <a:pt x="1530" y="766"/>
                  </a:lnTo>
                  <a:lnTo>
                    <a:pt x="1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6"/>
            <p:cNvSpPr/>
            <p:nvPr/>
          </p:nvSpPr>
          <p:spPr>
            <a:xfrm>
              <a:off x="2409610" y="3396223"/>
              <a:ext cx="43790" cy="25227"/>
            </a:xfrm>
            <a:custGeom>
              <a:rect b="b" l="l" r="r" t="t"/>
              <a:pathLst>
                <a:path extrusionOk="0" h="882" w="1531">
                  <a:moveTo>
                    <a:pt x="279" y="1"/>
                  </a:moveTo>
                  <a:lnTo>
                    <a:pt x="1" y="395"/>
                  </a:lnTo>
                  <a:lnTo>
                    <a:pt x="279" y="881"/>
                  </a:lnTo>
                  <a:lnTo>
                    <a:pt x="1530" y="881"/>
                  </a:lnTo>
                  <a:lnTo>
                    <a:pt x="1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6"/>
            <p:cNvSpPr/>
            <p:nvPr/>
          </p:nvSpPr>
          <p:spPr>
            <a:xfrm>
              <a:off x="2384412" y="3498960"/>
              <a:ext cx="33179" cy="21910"/>
            </a:xfrm>
            <a:custGeom>
              <a:rect b="b" l="l" r="r" t="t"/>
              <a:pathLst>
                <a:path extrusionOk="0" h="766" w="1160">
                  <a:moveTo>
                    <a:pt x="1" y="1"/>
                  </a:moveTo>
                  <a:lnTo>
                    <a:pt x="1" y="766"/>
                  </a:lnTo>
                  <a:lnTo>
                    <a:pt x="1160" y="766"/>
                  </a:lnTo>
                  <a:lnTo>
                    <a:pt x="1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6"/>
            <p:cNvSpPr/>
            <p:nvPr/>
          </p:nvSpPr>
          <p:spPr>
            <a:xfrm>
              <a:off x="2384412" y="3396223"/>
              <a:ext cx="33179" cy="25227"/>
            </a:xfrm>
            <a:custGeom>
              <a:rect b="b" l="l" r="r" t="t"/>
              <a:pathLst>
                <a:path extrusionOk="0" h="882" w="1160">
                  <a:moveTo>
                    <a:pt x="1" y="1"/>
                  </a:moveTo>
                  <a:lnTo>
                    <a:pt x="1" y="881"/>
                  </a:lnTo>
                  <a:lnTo>
                    <a:pt x="1160" y="881"/>
                  </a:lnTo>
                  <a:lnTo>
                    <a:pt x="1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116"/>
          <p:cNvGrpSpPr/>
          <p:nvPr/>
        </p:nvGrpSpPr>
        <p:grpSpPr>
          <a:xfrm>
            <a:off x="1776020" y="3284442"/>
            <a:ext cx="355101" cy="352216"/>
            <a:chOff x="1351729" y="3153624"/>
            <a:chExt cx="409009" cy="405686"/>
          </a:xfrm>
        </p:grpSpPr>
        <p:sp>
          <p:nvSpPr>
            <p:cNvPr id="3552" name="Google Shape;3552;p116"/>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6"/>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6"/>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6"/>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6"/>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6"/>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6"/>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6"/>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6"/>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6"/>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116"/>
          <p:cNvGrpSpPr/>
          <p:nvPr/>
        </p:nvGrpSpPr>
        <p:grpSpPr>
          <a:xfrm>
            <a:off x="1027889" y="3284442"/>
            <a:ext cx="280281" cy="352227"/>
            <a:chOff x="490025" y="3153624"/>
            <a:chExt cx="322830" cy="405698"/>
          </a:xfrm>
        </p:grpSpPr>
        <p:sp>
          <p:nvSpPr>
            <p:cNvPr id="3563" name="Google Shape;3563;p116"/>
            <p:cNvSpPr/>
            <p:nvPr/>
          </p:nvSpPr>
          <p:spPr>
            <a:xfrm>
              <a:off x="490025" y="3153624"/>
              <a:ext cx="163091" cy="405698"/>
            </a:xfrm>
            <a:custGeom>
              <a:rect b="b" l="l" r="r" t="t"/>
              <a:pathLst>
                <a:path extrusionOk="0" h="14184" w="5702">
                  <a:moveTo>
                    <a:pt x="3175" y="1"/>
                  </a:moveTo>
                  <a:lnTo>
                    <a:pt x="2132" y="2226"/>
                  </a:lnTo>
                  <a:lnTo>
                    <a:pt x="0" y="3083"/>
                  </a:lnTo>
                  <a:lnTo>
                    <a:pt x="0" y="14184"/>
                  </a:lnTo>
                  <a:lnTo>
                    <a:pt x="5701" y="14184"/>
                  </a:lnTo>
                  <a:lnTo>
                    <a:pt x="57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6"/>
            <p:cNvSpPr/>
            <p:nvPr/>
          </p:nvSpPr>
          <p:spPr>
            <a:xfrm>
              <a:off x="653082" y="3153624"/>
              <a:ext cx="159774" cy="405698"/>
            </a:xfrm>
            <a:custGeom>
              <a:rect b="b" l="l" r="r" t="t"/>
              <a:pathLst>
                <a:path extrusionOk="0" h="14184" w="5586">
                  <a:moveTo>
                    <a:pt x="0" y="1"/>
                  </a:moveTo>
                  <a:lnTo>
                    <a:pt x="0" y="14184"/>
                  </a:lnTo>
                  <a:lnTo>
                    <a:pt x="5586" y="14184"/>
                  </a:lnTo>
                  <a:lnTo>
                    <a:pt x="55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6"/>
            <p:cNvSpPr/>
            <p:nvPr/>
          </p:nvSpPr>
          <p:spPr>
            <a:xfrm>
              <a:off x="537075" y="3308072"/>
              <a:ext cx="76941" cy="149162"/>
            </a:xfrm>
            <a:custGeom>
              <a:rect b="b" l="l" r="r" t="t"/>
              <a:pathLst>
                <a:path extrusionOk="0" h="5215" w="2690">
                  <a:moveTo>
                    <a:pt x="2017" y="1"/>
                  </a:moveTo>
                  <a:lnTo>
                    <a:pt x="1" y="2619"/>
                  </a:lnTo>
                  <a:lnTo>
                    <a:pt x="2017" y="5215"/>
                  </a:lnTo>
                  <a:lnTo>
                    <a:pt x="2689" y="4728"/>
                  </a:lnTo>
                  <a:lnTo>
                    <a:pt x="1067" y="2619"/>
                  </a:lnTo>
                  <a:lnTo>
                    <a:pt x="2689" y="487"/>
                  </a:lnTo>
                  <a:lnTo>
                    <a:pt x="20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6"/>
            <p:cNvSpPr/>
            <p:nvPr/>
          </p:nvSpPr>
          <p:spPr>
            <a:xfrm>
              <a:off x="691522" y="3308072"/>
              <a:ext cx="77599" cy="149162"/>
            </a:xfrm>
            <a:custGeom>
              <a:rect b="b" l="l" r="r" t="t"/>
              <a:pathLst>
                <a:path extrusionOk="0" h="5215" w="2713">
                  <a:moveTo>
                    <a:pt x="580" y="1"/>
                  </a:moveTo>
                  <a:lnTo>
                    <a:pt x="1" y="487"/>
                  </a:lnTo>
                  <a:lnTo>
                    <a:pt x="1646" y="2619"/>
                  </a:lnTo>
                  <a:lnTo>
                    <a:pt x="1" y="4728"/>
                  </a:lnTo>
                  <a:lnTo>
                    <a:pt x="580" y="5215"/>
                  </a:lnTo>
                  <a:lnTo>
                    <a:pt x="2712" y="2619"/>
                  </a:lnTo>
                  <a:lnTo>
                    <a:pt x="580" y="1"/>
                  </a:lnTo>
                  <a:close/>
                </a:path>
              </a:pathLst>
            </a:custGeom>
            <a:solidFill>
              <a:srgbClr val="0323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6"/>
            <p:cNvSpPr/>
            <p:nvPr/>
          </p:nvSpPr>
          <p:spPr>
            <a:xfrm>
              <a:off x="639153" y="3305413"/>
              <a:ext cx="24570" cy="151822"/>
            </a:xfrm>
            <a:custGeom>
              <a:rect b="b" l="l" r="r" t="t"/>
              <a:pathLst>
                <a:path extrusionOk="0" h="5308" w="859">
                  <a:moveTo>
                    <a:pt x="1" y="1"/>
                  </a:moveTo>
                  <a:lnTo>
                    <a:pt x="1" y="5308"/>
                  </a:lnTo>
                  <a:lnTo>
                    <a:pt x="858" y="5308"/>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6"/>
            <p:cNvSpPr/>
            <p:nvPr/>
          </p:nvSpPr>
          <p:spPr>
            <a:xfrm>
              <a:off x="490025" y="3153624"/>
              <a:ext cx="90842" cy="88210"/>
            </a:xfrm>
            <a:custGeom>
              <a:rect b="b" l="l" r="r" t="t"/>
              <a:pathLst>
                <a:path extrusionOk="0" h="3084" w="3176">
                  <a:moveTo>
                    <a:pt x="3175" y="1"/>
                  </a:moveTo>
                  <a:lnTo>
                    <a:pt x="0" y="3083"/>
                  </a:lnTo>
                  <a:lnTo>
                    <a:pt x="3175" y="3083"/>
                  </a:lnTo>
                  <a:lnTo>
                    <a:pt x="3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116"/>
          <p:cNvGrpSpPr/>
          <p:nvPr/>
        </p:nvGrpSpPr>
        <p:grpSpPr>
          <a:xfrm>
            <a:off x="1027889" y="3809289"/>
            <a:ext cx="355101" cy="355103"/>
            <a:chOff x="490025" y="3758147"/>
            <a:chExt cx="409009" cy="409011"/>
          </a:xfrm>
        </p:grpSpPr>
        <p:sp>
          <p:nvSpPr>
            <p:cNvPr id="3570" name="Google Shape;3570;p116"/>
            <p:cNvSpPr/>
            <p:nvPr/>
          </p:nvSpPr>
          <p:spPr>
            <a:xfrm>
              <a:off x="677593" y="3843637"/>
              <a:ext cx="221441" cy="271152"/>
            </a:xfrm>
            <a:custGeom>
              <a:rect b="b" l="l" r="r" t="t"/>
              <a:pathLst>
                <a:path extrusionOk="0" h="9480" w="7742">
                  <a:moveTo>
                    <a:pt x="1" y="1"/>
                  </a:moveTo>
                  <a:lnTo>
                    <a:pt x="580" y="9479"/>
                  </a:lnTo>
                  <a:lnTo>
                    <a:pt x="7741" y="9479"/>
                  </a:lnTo>
                  <a:lnTo>
                    <a:pt x="7741"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6"/>
            <p:cNvSpPr/>
            <p:nvPr/>
          </p:nvSpPr>
          <p:spPr>
            <a:xfrm>
              <a:off x="490025" y="3843637"/>
              <a:ext cx="204193" cy="271152"/>
            </a:xfrm>
            <a:custGeom>
              <a:rect b="b" l="l" r="r" t="t"/>
              <a:pathLst>
                <a:path extrusionOk="0" h="9480" w="7139">
                  <a:moveTo>
                    <a:pt x="7138" y="1"/>
                  </a:moveTo>
                  <a:lnTo>
                    <a:pt x="0" y="580"/>
                  </a:lnTo>
                  <a:lnTo>
                    <a:pt x="0" y="9479"/>
                  </a:lnTo>
                  <a:lnTo>
                    <a:pt x="7138" y="9479"/>
                  </a:lnTo>
                  <a:lnTo>
                    <a:pt x="71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6"/>
            <p:cNvSpPr/>
            <p:nvPr/>
          </p:nvSpPr>
          <p:spPr>
            <a:xfrm>
              <a:off x="677593" y="3758147"/>
              <a:ext cx="221441" cy="102111"/>
            </a:xfrm>
            <a:custGeom>
              <a:rect b="b" l="l" r="r" t="t"/>
              <a:pathLst>
                <a:path extrusionOk="0" h="3570" w="7742">
                  <a:moveTo>
                    <a:pt x="580" y="0"/>
                  </a:moveTo>
                  <a:lnTo>
                    <a:pt x="1" y="1831"/>
                  </a:lnTo>
                  <a:lnTo>
                    <a:pt x="580" y="3569"/>
                  </a:lnTo>
                  <a:lnTo>
                    <a:pt x="7741" y="3569"/>
                  </a:lnTo>
                  <a:lnTo>
                    <a:pt x="7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6"/>
            <p:cNvSpPr/>
            <p:nvPr/>
          </p:nvSpPr>
          <p:spPr>
            <a:xfrm>
              <a:off x="490025" y="3758147"/>
              <a:ext cx="204193" cy="102111"/>
            </a:xfrm>
            <a:custGeom>
              <a:rect b="b" l="l" r="r" t="t"/>
              <a:pathLst>
                <a:path extrusionOk="0" h="3570" w="7139">
                  <a:moveTo>
                    <a:pt x="0" y="0"/>
                  </a:moveTo>
                  <a:lnTo>
                    <a:pt x="0" y="3569"/>
                  </a:lnTo>
                  <a:lnTo>
                    <a:pt x="7138" y="3569"/>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6"/>
            <p:cNvSpPr/>
            <p:nvPr/>
          </p:nvSpPr>
          <p:spPr>
            <a:xfrm>
              <a:off x="528466" y="3797246"/>
              <a:ext cx="25227" cy="24570"/>
            </a:xfrm>
            <a:custGeom>
              <a:rect b="b" l="l" r="r" t="t"/>
              <a:pathLst>
                <a:path extrusionOk="0" h="859" w="882">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6"/>
            <p:cNvSpPr/>
            <p:nvPr/>
          </p:nvSpPr>
          <p:spPr>
            <a:xfrm>
              <a:off x="578175" y="3797246"/>
              <a:ext cx="27859" cy="24570"/>
            </a:xfrm>
            <a:custGeom>
              <a:rect b="b" l="l" r="r" t="t"/>
              <a:pathLst>
                <a:path extrusionOk="0" h="859" w="974">
                  <a:moveTo>
                    <a:pt x="1" y="1"/>
                  </a:moveTo>
                  <a:lnTo>
                    <a:pt x="1" y="858"/>
                  </a:lnTo>
                  <a:lnTo>
                    <a:pt x="974" y="858"/>
                  </a:lnTo>
                  <a:lnTo>
                    <a:pt x="9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6"/>
            <p:cNvSpPr/>
            <p:nvPr/>
          </p:nvSpPr>
          <p:spPr>
            <a:xfrm>
              <a:off x="630544" y="3797246"/>
              <a:ext cx="25227" cy="24570"/>
            </a:xfrm>
            <a:custGeom>
              <a:rect b="b" l="l" r="r" t="t"/>
              <a:pathLst>
                <a:path extrusionOk="0" h="859" w="882">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6"/>
            <p:cNvSpPr/>
            <p:nvPr/>
          </p:nvSpPr>
          <p:spPr>
            <a:xfrm>
              <a:off x="677593" y="3913254"/>
              <a:ext cx="129970" cy="253904"/>
            </a:xfrm>
            <a:custGeom>
              <a:rect b="b" l="l" r="r" t="t"/>
              <a:pathLst>
                <a:path extrusionOk="0" h="8877" w="4544">
                  <a:moveTo>
                    <a:pt x="580" y="0"/>
                  </a:moveTo>
                  <a:lnTo>
                    <a:pt x="1" y="5006"/>
                  </a:lnTo>
                  <a:lnTo>
                    <a:pt x="580" y="8876"/>
                  </a:lnTo>
                  <a:cubicBezTo>
                    <a:pt x="2990" y="7903"/>
                    <a:pt x="4543" y="5678"/>
                    <a:pt x="4543" y="3175"/>
                  </a:cubicBezTo>
                  <a:lnTo>
                    <a:pt x="4543" y="1437"/>
                  </a:lnTo>
                  <a:cubicBezTo>
                    <a:pt x="3778" y="1252"/>
                    <a:pt x="3199" y="672"/>
                    <a:pt x="29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6"/>
            <p:cNvSpPr/>
            <p:nvPr/>
          </p:nvSpPr>
          <p:spPr>
            <a:xfrm>
              <a:off x="580835" y="3913254"/>
              <a:ext cx="113380" cy="253904"/>
            </a:xfrm>
            <a:custGeom>
              <a:rect b="b" l="l" r="r" t="t"/>
              <a:pathLst>
                <a:path extrusionOk="0" h="8877" w="3964">
                  <a:moveTo>
                    <a:pt x="1553" y="0"/>
                  </a:moveTo>
                  <a:cubicBezTo>
                    <a:pt x="1368" y="672"/>
                    <a:pt x="788" y="1252"/>
                    <a:pt x="0" y="1437"/>
                  </a:cubicBezTo>
                  <a:lnTo>
                    <a:pt x="0" y="3175"/>
                  </a:lnTo>
                  <a:cubicBezTo>
                    <a:pt x="0" y="5678"/>
                    <a:pt x="1646" y="7903"/>
                    <a:pt x="3963" y="8876"/>
                  </a:cubicBezTo>
                  <a:lnTo>
                    <a:pt x="39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6"/>
            <p:cNvSpPr/>
            <p:nvPr/>
          </p:nvSpPr>
          <p:spPr>
            <a:xfrm>
              <a:off x="683571" y="4037184"/>
              <a:ext cx="21910" cy="44448"/>
            </a:xfrm>
            <a:custGeom>
              <a:rect b="b" l="l" r="r" t="t"/>
              <a:pathLst>
                <a:path extrusionOk="0" h="1554" w="766">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6"/>
            <p:cNvSpPr/>
            <p:nvPr/>
          </p:nvSpPr>
          <p:spPr>
            <a:xfrm>
              <a:off x="677593" y="3984844"/>
              <a:ext cx="49768" cy="66301"/>
            </a:xfrm>
            <a:custGeom>
              <a:rect b="b" l="l" r="r" t="t"/>
              <a:pathLst>
                <a:path extrusionOk="0" h="2318" w="1740">
                  <a:moveTo>
                    <a:pt x="580" y="0"/>
                  </a:moveTo>
                  <a:lnTo>
                    <a:pt x="1" y="1159"/>
                  </a:lnTo>
                  <a:lnTo>
                    <a:pt x="580" y="2318"/>
                  </a:lnTo>
                  <a:cubicBezTo>
                    <a:pt x="1252" y="2318"/>
                    <a:pt x="1739" y="1831"/>
                    <a:pt x="1739" y="1159"/>
                  </a:cubicBezTo>
                  <a:cubicBezTo>
                    <a:pt x="1739" y="487"/>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6"/>
            <p:cNvSpPr/>
            <p:nvPr/>
          </p:nvSpPr>
          <p:spPr>
            <a:xfrm>
              <a:off x="661033" y="3984844"/>
              <a:ext cx="33179" cy="66301"/>
            </a:xfrm>
            <a:custGeom>
              <a:rect b="b" l="l" r="r" t="t"/>
              <a:pathLst>
                <a:path extrusionOk="0" h="2318" w="116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116"/>
          <p:cNvGrpSpPr/>
          <p:nvPr/>
        </p:nvGrpSpPr>
        <p:grpSpPr>
          <a:xfrm>
            <a:off x="1776020" y="3809289"/>
            <a:ext cx="355099" cy="355099"/>
            <a:chOff x="1351729" y="3758147"/>
            <a:chExt cx="409006" cy="409006"/>
          </a:xfrm>
        </p:grpSpPr>
        <p:sp>
          <p:nvSpPr>
            <p:cNvPr id="3583" name="Google Shape;3583;p116"/>
            <p:cNvSpPr/>
            <p:nvPr/>
          </p:nvSpPr>
          <p:spPr>
            <a:xfrm>
              <a:off x="1683134" y="4081603"/>
              <a:ext cx="77599" cy="85550"/>
            </a:xfrm>
            <a:custGeom>
              <a:rect b="b" l="l" r="r" t="t"/>
              <a:pathLst>
                <a:path extrusionOk="0" h="2991" w="2713">
                  <a:moveTo>
                    <a:pt x="1" y="1"/>
                  </a:moveTo>
                  <a:lnTo>
                    <a:pt x="580" y="2990"/>
                  </a:lnTo>
                  <a:lnTo>
                    <a:pt x="2712" y="2990"/>
                  </a:lnTo>
                  <a:lnTo>
                    <a:pt x="2712" y="580"/>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6"/>
            <p:cNvSpPr/>
            <p:nvPr/>
          </p:nvSpPr>
          <p:spPr>
            <a:xfrm>
              <a:off x="1539297" y="4081603"/>
              <a:ext cx="160460" cy="85550"/>
            </a:xfrm>
            <a:custGeom>
              <a:rect b="b" l="l" r="r" t="t"/>
              <a:pathLst>
                <a:path extrusionOk="0" h="2991" w="5610">
                  <a:moveTo>
                    <a:pt x="1" y="1"/>
                  </a:moveTo>
                  <a:lnTo>
                    <a:pt x="580" y="2990"/>
                  </a:lnTo>
                  <a:lnTo>
                    <a:pt x="5609" y="2990"/>
                  </a:lnTo>
                  <a:lnTo>
                    <a:pt x="5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6"/>
            <p:cNvSpPr/>
            <p:nvPr/>
          </p:nvSpPr>
          <p:spPr>
            <a:xfrm>
              <a:off x="1396118" y="4081603"/>
              <a:ext cx="159774" cy="85550"/>
            </a:xfrm>
            <a:custGeom>
              <a:rect b="b" l="l" r="r" t="t"/>
              <a:pathLst>
                <a:path extrusionOk="0" h="2991" w="5586">
                  <a:moveTo>
                    <a:pt x="1" y="1"/>
                  </a:moveTo>
                  <a:lnTo>
                    <a:pt x="580" y="2990"/>
                  </a:lnTo>
                  <a:lnTo>
                    <a:pt x="5586" y="2990"/>
                  </a:lnTo>
                  <a:lnTo>
                    <a:pt x="55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6"/>
            <p:cNvSpPr/>
            <p:nvPr/>
          </p:nvSpPr>
          <p:spPr>
            <a:xfrm>
              <a:off x="1351729" y="4081603"/>
              <a:ext cx="61009" cy="85550"/>
            </a:xfrm>
            <a:custGeom>
              <a:rect b="b" l="l" r="r" t="t"/>
              <a:pathLst>
                <a:path extrusionOk="0" h="2991" w="2133">
                  <a:moveTo>
                    <a:pt x="2132" y="1"/>
                  </a:moveTo>
                  <a:lnTo>
                    <a:pt x="0" y="580"/>
                  </a:lnTo>
                  <a:lnTo>
                    <a:pt x="0" y="2990"/>
                  </a:lnTo>
                  <a:lnTo>
                    <a:pt x="2132" y="2990"/>
                  </a:lnTo>
                  <a:lnTo>
                    <a:pt x="21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6"/>
            <p:cNvSpPr/>
            <p:nvPr/>
          </p:nvSpPr>
          <p:spPr>
            <a:xfrm>
              <a:off x="1616864" y="4012673"/>
              <a:ext cx="143871" cy="85550"/>
            </a:xfrm>
            <a:custGeom>
              <a:rect b="b" l="l" r="r" t="t"/>
              <a:pathLst>
                <a:path extrusionOk="0" h="2991" w="5030">
                  <a:moveTo>
                    <a:pt x="0" y="1"/>
                  </a:moveTo>
                  <a:lnTo>
                    <a:pt x="579" y="2990"/>
                  </a:lnTo>
                  <a:lnTo>
                    <a:pt x="5029" y="2990"/>
                  </a:lnTo>
                  <a:lnTo>
                    <a:pt x="5029" y="580"/>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6"/>
            <p:cNvSpPr/>
            <p:nvPr/>
          </p:nvSpPr>
          <p:spPr>
            <a:xfrm>
              <a:off x="1465048" y="4012673"/>
              <a:ext cx="168412" cy="85550"/>
            </a:xfrm>
            <a:custGeom>
              <a:rect b="b" l="l" r="r" t="t"/>
              <a:pathLst>
                <a:path extrusionOk="0" h="2991" w="5888">
                  <a:moveTo>
                    <a:pt x="1" y="1"/>
                  </a:moveTo>
                  <a:lnTo>
                    <a:pt x="488" y="2990"/>
                  </a:lnTo>
                  <a:lnTo>
                    <a:pt x="5887" y="2990"/>
                  </a:lnTo>
                  <a:lnTo>
                    <a:pt x="58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6"/>
            <p:cNvSpPr/>
            <p:nvPr/>
          </p:nvSpPr>
          <p:spPr>
            <a:xfrm>
              <a:off x="1351729" y="4012673"/>
              <a:ext cx="127281" cy="85550"/>
            </a:xfrm>
            <a:custGeom>
              <a:rect b="b" l="l" r="r" t="t"/>
              <a:pathLst>
                <a:path extrusionOk="0" h="2991" w="4450">
                  <a:moveTo>
                    <a:pt x="4450" y="1"/>
                  </a:moveTo>
                  <a:lnTo>
                    <a:pt x="0" y="580"/>
                  </a:lnTo>
                  <a:lnTo>
                    <a:pt x="0" y="2990"/>
                  </a:lnTo>
                  <a:lnTo>
                    <a:pt x="4450" y="2990"/>
                  </a:lnTo>
                  <a:lnTo>
                    <a:pt x="4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6"/>
            <p:cNvSpPr/>
            <p:nvPr/>
          </p:nvSpPr>
          <p:spPr>
            <a:xfrm>
              <a:off x="1683134" y="3959646"/>
              <a:ext cx="77599" cy="69618"/>
            </a:xfrm>
            <a:custGeom>
              <a:rect b="b" l="l" r="r" t="t"/>
              <a:pathLst>
                <a:path extrusionOk="0" h="2434" w="2713">
                  <a:moveTo>
                    <a:pt x="580" y="1"/>
                  </a:moveTo>
                  <a:lnTo>
                    <a:pt x="1" y="1159"/>
                  </a:lnTo>
                  <a:lnTo>
                    <a:pt x="580" y="2434"/>
                  </a:lnTo>
                  <a:lnTo>
                    <a:pt x="2712" y="2434"/>
                  </a:lnTo>
                  <a:lnTo>
                    <a:pt x="27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6"/>
            <p:cNvSpPr/>
            <p:nvPr/>
          </p:nvSpPr>
          <p:spPr>
            <a:xfrm>
              <a:off x="1539297" y="3959646"/>
              <a:ext cx="160460" cy="69618"/>
            </a:xfrm>
            <a:custGeom>
              <a:rect b="b" l="l" r="r" t="t"/>
              <a:pathLst>
                <a:path extrusionOk="0" h="2434" w="5610">
                  <a:moveTo>
                    <a:pt x="580" y="1"/>
                  </a:moveTo>
                  <a:lnTo>
                    <a:pt x="1" y="1159"/>
                  </a:lnTo>
                  <a:lnTo>
                    <a:pt x="580" y="2434"/>
                  </a:lnTo>
                  <a:lnTo>
                    <a:pt x="5609" y="2434"/>
                  </a:lnTo>
                  <a:lnTo>
                    <a:pt x="5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6"/>
            <p:cNvSpPr/>
            <p:nvPr/>
          </p:nvSpPr>
          <p:spPr>
            <a:xfrm>
              <a:off x="1396118" y="3959646"/>
              <a:ext cx="159774" cy="69618"/>
            </a:xfrm>
            <a:custGeom>
              <a:rect b="b" l="l" r="r" t="t"/>
              <a:pathLst>
                <a:path extrusionOk="0" h="2434" w="5586">
                  <a:moveTo>
                    <a:pt x="580" y="1"/>
                  </a:moveTo>
                  <a:lnTo>
                    <a:pt x="1" y="1159"/>
                  </a:lnTo>
                  <a:lnTo>
                    <a:pt x="580" y="2434"/>
                  </a:lnTo>
                  <a:lnTo>
                    <a:pt x="5586" y="2434"/>
                  </a:lnTo>
                  <a:lnTo>
                    <a:pt x="55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6"/>
            <p:cNvSpPr/>
            <p:nvPr/>
          </p:nvSpPr>
          <p:spPr>
            <a:xfrm>
              <a:off x="1351729" y="3959646"/>
              <a:ext cx="61009" cy="69618"/>
            </a:xfrm>
            <a:custGeom>
              <a:rect b="b" l="l" r="r" t="t"/>
              <a:pathLst>
                <a:path extrusionOk="0" h="2434" w="2133">
                  <a:moveTo>
                    <a:pt x="0" y="1"/>
                  </a:moveTo>
                  <a:lnTo>
                    <a:pt x="0" y="2434"/>
                  </a:lnTo>
                  <a:lnTo>
                    <a:pt x="2132" y="2434"/>
                  </a:lnTo>
                  <a:lnTo>
                    <a:pt x="21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6"/>
            <p:cNvSpPr/>
            <p:nvPr/>
          </p:nvSpPr>
          <p:spPr>
            <a:xfrm>
              <a:off x="1539297" y="3758147"/>
              <a:ext cx="127310" cy="281735"/>
            </a:xfrm>
            <a:custGeom>
              <a:rect b="b" l="l" r="r" t="t"/>
              <a:pathLst>
                <a:path extrusionOk="0" h="9850" w="4451">
                  <a:moveTo>
                    <a:pt x="580" y="0"/>
                  </a:moveTo>
                  <a:lnTo>
                    <a:pt x="1" y="4937"/>
                  </a:lnTo>
                  <a:lnTo>
                    <a:pt x="580" y="9850"/>
                  </a:lnTo>
                  <a:cubicBezTo>
                    <a:pt x="2712" y="9850"/>
                    <a:pt x="4450" y="8112"/>
                    <a:pt x="4450" y="5887"/>
                  </a:cubicBezTo>
                  <a:cubicBezTo>
                    <a:pt x="4450" y="2990"/>
                    <a:pt x="580" y="0"/>
                    <a:pt x="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6"/>
            <p:cNvSpPr/>
            <p:nvPr/>
          </p:nvSpPr>
          <p:spPr>
            <a:xfrm>
              <a:off x="1445828" y="3758147"/>
              <a:ext cx="110062" cy="281735"/>
            </a:xfrm>
            <a:custGeom>
              <a:rect b="b" l="l" r="r" t="t"/>
              <a:pathLst>
                <a:path extrusionOk="0" h="9850" w="3848">
                  <a:moveTo>
                    <a:pt x="3848" y="0"/>
                  </a:moveTo>
                  <a:cubicBezTo>
                    <a:pt x="3848" y="0"/>
                    <a:pt x="1" y="2990"/>
                    <a:pt x="1" y="5887"/>
                  </a:cubicBezTo>
                  <a:cubicBezTo>
                    <a:pt x="1" y="8112"/>
                    <a:pt x="1739" y="9850"/>
                    <a:pt x="3848" y="9850"/>
                  </a:cubicBezTo>
                  <a:lnTo>
                    <a:pt x="3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6"/>
            <p:cNvSpPr/>
            <p:nvPr/>
          </p:nvSpPr>
          <p:spPr>
            <a:xfrm>
              <a:off x="1539297" y="3866175"/>
              <a:ext cx="63669" cy="116040"/>
            </a:xfrm>
            <a:custGeom>
              <a:rect b="b" l="l" r="r" t="t"/>
              <a:pathLst>
                <a:path extrusionOk="0" h="4057" w="2226">
                  <a:moveTo>
                    <a:pt x="580" y="1"/>
                  </a:moveTo>
                  <a:lnTo>
                    <a:pt x="1" y="2411"/>
                  </a:lnTo>
                  <a:lnTo>
                    <a:pt x="580" y="4056"/>
                  </a:lnTo>
                  <a:cubicBezTo>
                    <a:pt x="1461" y="4056"/>
                    <a:pt x="2225" y="3384"/>
                    <a:pt x="2225" y="2504"/>
                  </a:cubicBezTo>
                  <a:cubicBezTo>
                    <a:pt x="2225" y="1252"/>
                    <a:pt x="580" y="1"/>
                    <a:pt x="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6"/>
            <p:cNvSpPr/>
            <p:nvPr/>
          </p:nvSpPr>
          <p:spPr>
            <a:xfrm>
              <a:off x="1508808" y="3866175"/>
              <a:ext cx="47080" cy="116040"/>
            </a:xfrm>
            <a:custGeom>
              <a:rect b="b" l="l" r="r" t="t"/>
              <a:pathLst>
                <a:path extrusionOk="0" h="4057" w="1646">
                  <a:moveTo>
                    <a:pt x="1646" y="1"/>
                  </a:moveTo>
                  <a:cubicBezTo>
                    <a:pt x="1646" y="1"/>
                    <a:pt x="1" y="1252"/>
                    <a:pt x="1" y="2504"/>
                  </a:cubicBezTo>
                  <a:cubicBezTo>
                    <a:pt x="1" y="3384"/>
                    <a:pt x="789" y="4056"/>
                    <a:pt x="1646" y="4056"/>
                  </a:cubicBezTo>
                  <a:lnTo>
                    <a:pt x="16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116"/>
          <p:cNvGrpSpPr/>
          <p:nvPr/>
        </p:nvGrpSpPr>
        <p:grpSpPr>
          <a:xfrm>
            <a:off x="2524126" y="3809289"/>
            <a:ext cx="230220" cy="355103"/>
            <a:chOff x="2213404" y="3758147"/>
            <a:chExt cx="265169" cy="409010"/>
          </a:xfrm>
        </p:grpSpPr>
        <p:sp>
          <p:nvSpPr>
            <p:cNvPr id="3599" name="Google Shape;3599;p116"/>
            <p:cNvSpPr/>
            <p:nvPr/>
          </p:nvSpPr>
          <p:spPr>
            <a:xfrm>
              <a:off x="2337362" y="3758147"/>
              <a:ext cx="105429" cy="193582"/>
            </a:xfrm>
            <a:custGeom>
              <a:rect b="b" l="l" r="r" t="t"/>
              <a:pathLst>
                <a:path extrusionOk="0" h="6768" w="3686">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6"/>
            <p:cNvSpPr/>
            <p:nvPr/>
          </p:nvSpPr>
          <p:spPr>
            <a:xfrm>
              <a:off x="2249213" y="3758147"/>
              <a:ext cx="96791" cy="193582"/>
            </a:xfrm>
            <a:custGeom>
              <a:rect b="b" l="l" r="r" t="t"/>
              <a:pathLst>
                <a:path extrusionOk="0" h="6768" w="3384">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6"/>
            <p:cNvSpPr/>
            <p:nvPr/>
          </p:nvSpPr>
          <p:spPr>
            <a:xfrm>
              <a:off x="2329411" y="3926496"/>
              <a:ext cx="149162" cy="240661"/>
            </a:xfrm>
            <a:custGeom>
              <a:rect b="b" l="l" r="r" t="t"/>
              <a:pathLst>
                <a:path extrusionOk="0" h="8414" w="5215">
                  <a:moveTo>
                    <a:pt x="580" y="1"/>
                  </a:moveTo>
                  <a:lnTo>
                    <a:pt x="0" y="4172"/>
                  </a:lnTo>
                  <a:lnTo>
                    <a:pt x="580" y="8413"/>
                  </a:lnTo>
                  <a:lnTo>
                    <a:pt x="5215" y="8413"/>
                  </a:lnTo>
                  <a:lnTo>
                    <a:pt x="5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6"/>
            <p:cNvSpPr/>
            <p:nvPr/>
          </p:nvSpPr>
          <p:spPr>
            <a:xfrm>
              <a:off x="2213404" y="3926496"/>
              <a:ext cx="132601" cy="240661"/>
            </a:xfrm>
            <a:custGeom>
              <a:rect b="b" l="l" r="r" t="t"/>
              <a:pathLst>
                <a:path extrusionOk="0" h="8414" w="4636">
                  <a:moveTo>
                    <a:pt x="1" y="1"/>
                  </a:moveTo>
                  <a:lnTo>
                    <a:pt x="1" y="8413"/>
                  </a:lnTo>
                  <a:lnTo>
                    <a:pt x="4636" y="8413"/>
                  </a:lnTo>
                  <a:lnTo>
                    <a:pt x="46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6"/>
            <p:cNvSpPr/>
            <p:nvPr/>
          </p:nvSpPr>
          <p:spPr>
            <a:xfrm>
              <a:off x="2334702" y="4053773"/>
              <a:ext cx="25227" cy="55031"/>
            </a:xfrm>
            <a:custGeom>
              <a:rect b="b" l="l" r="r" t="t"/>
              <a:pathLst>
                <a:path extrusionOk="0" h="1924" w="882">
                  <a:moveTo>
                    <a:pt x="1" y="0"/>
                  </a:moveTo>
                  <a:lnTo>
                    <a:pt x="1" y="1924"/>
                  </a:lnTo>
                  <a:lnTo>
                    <a:pt x="881" y="1924"/>
                  </a:lnTo>
                  <a:lnTo>
                    <a:pt x="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6"/>
            <p:cNvSpPr/>
            <p:nvPr/>
          </p:nvSpPr>
          <p:spPr>
            <a:xfrm>
              <a:off x="2329411" y="3998744"/>
              <a:ext cx="52400" cy="71621"/>
            </a:xfrm>
            <a:custGeom>
              <a:rect b="b" l="l" r="r" t="t"/>
              <a:pathLst>
                <a:path extrusionOk="0" h="2504" w="1832">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6"/>
            <p:cNvSpPr/>
            <p:nvPr/>
          </p:nvSpPr>
          <p:spPr>
            <a:xfrm>
              <a:off x="2310191" y="3998744"/>
              <a:ext cx="35810" cy="71621"/>
            </a:xfrm>
            <a:custGeom>
              <a:rect b="b" l="l" r="r" t="t"/>
              <a:pathLst>
                <a:path extrusionOk="0" h="2504" w="1252">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116"/>
          <p:cNvGrpSpPr/>
          <p:nvPr/>
        </p:nvGrpSpPr>
        <p:grpSpPr>
          <a:xfrm>
            <a:off x="3272257" y="3809289"/>
            <a:ext cx="355101" cy="355107"/>
            <a:chOff x="3075107" y="3758147"/>
            <a:chExt cx="409009" cy="409016"/>
          </a:xfrm>
        </p:grpSpPr>
        <p:sp>
          <p:nvSpPr>
            <p:cNvPr id="3607" name="Google Shape;3607;p116"/>
            <p:cNvSpPr/>
            <p:nvPr/>
          </p:nvSpPr>
          <p:spPr>
            <a:xfrm>
              <a:off x="3262704" y="3888056"/>
              <a:ext cx="91499" cy="146531"/>
            </a:xfrm>
            <a:custGeom>
              <a:rect b="b" l="l" r="r" t="t"/>
              <a:pathLst>
                <a:path extrusionOk="0" h="5123" w="3199">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6"/>
            <p:cNvSpPr/>
            <p:nvPr/>
          </p:nvSpPr>
          <p:spPr>
            <a:xfrm>
              <a:off x="3205015" y="3888056"/>
              <a:ext cx="74281" cy="146531"/>
            </a:xfrm>
            <a:custGeom>
              <a:rect b="b" l="l" r="r" t="t"/>
              <a:pathLst>
                <a:path extrusionOk="0" h="5123" w="2597">
                  <a:moveTo>
                    <a:pt x="2596" y="1"/>
                  </a:moveTo>
                  <a:cubicBezTo>
                    <a:pt x="1160" y="1"/>
                    <a:pt x="1" y="1159"/>
                    <a:pt x="1" y="2619"/>
                  </a:cubicBezTo>
                  <a:cubicBezTo>
                    <a:pt x="1" y="4056"/>
                    <a:pt x="1160" y="5122"/>
                    <a:pt x="2596" y="5122"/>
                  </a:cubicBezTo>
                  <a:lnTo>
                    <a:pt x="25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6"/>
            <p:cNvSpPr/>
            <p:nvPr/>
          </p:nvSpPr>
          <p:spPr>
            <a:xfrm>
              <a:off x="3262704" y="3758147"/>
              <a:ext cx="221412" cy="409016"/>
            </a:xfrm>
            <a:custGeom>
              <a:rect b="b" l="l" r="r" t="t"/>
              <a:pathLst>
                <a:path extrusionOk="0" h="14300" w="7741">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6"/>
            <p:cNvSpPr/>
            <p:nvPr/>
          </p:nvSpPr>
          <p:spPr>
            <a:xfrm>
              <a:off x="3075107" y="3758147"/>
              <a:ext cx="204193" cy="409016"/>
            </a:xfrm>
            <a:custGeom>
              <a:rect b="b" l="l" r="r" t="t"/>
              <a:pathLst>
                <a:path extrusionOk="0" h="14300" w="7139">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116"/>
          <p:cNvGrpSpPr/>
          <p:nvPr/>
        </p:nvGrpSpPr>
        <p:grpSpPr>
          <a:xfrm>
            <a:off x="4020388" y="3809289"/>
            <a:ext cx="355101" cy="355103"/>
            <a:chOff x="3936811" y="3758147"/>
            <a:chExt cx="409009" cy="409010"/>
          </a:xfrm>
        </p:grpSpPr>
        <p:sp>
          <p:nvSpPr>
            <p:cNvPr id="3612" name="Google Shape;3612;p116"/>
            <p:cNvSpPr/>
            <p:nvPr/>
          </p:nvSpPr>
          <p:spPr>
            <a:xfrm>
              <a:off x="4124379" y="3777368"/>
              <a:ext cx="221441" cy="226732"/>
            </a:xfrm>
            <a:custGeom>
              <a:rect b="b" l="l" r="r" t="t"/>
              <a:pathLst>
                <a:path extrusionOk="0" h="7927" w="7742">
                  <a:moveTo>
                    <a:pt x="580" y="0"/>
                  </a:moveTo>
                  <a:lnTo>
                    <a:pt x="1" y="4357"/>
                  </a:lnTo>
                  <a:lnTo>
                    <a:pt x="580" y="7926"/>
                  </a:lnTo>
                  <a:lnTo>
                    <a:pt x="5517" y="7926"/>
                  </a:lnTo>
                  <a:cubicBezTo>
                    <a:pt x="6675" y="7926"/>
                    <a:pt x="7741" y="6953"/>
                    <a:pt x="7741" y="5701"/>
                  </a:cubicBezTo>
                  <a:cubicBezTo>
                    <a:pt x="7741" y="4543"/>
                    <a:pt x="6768" y="3477"/>
                    <a:pt x="5517" y="3477"/>
                  </a:cubicBezTo>
                  <a:cubicBezTo>
                    <a:pt x="5424" y="2133"/>
                    <a:pt x="4265" y="974"/>
                    <a:pt x="2898" y="974"/>
                  </a:cubicBezTo>
                  <a:cubicBezTo>
                    <a:pt x="2411" y="974"/>
                    <a:pt x="2040" y="1159"/>
                    <a:pt x="1646" y="1368"/>
                  </a:cubicBezTo>
                  <a:cubicBezTo>
                    <a:pt x="1461" y="788"/>
                    <a:pt x="1067" y="302"/>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6"/>
            <p:cNvSpPr/>
            <p:nvPr/>
          </p:nvSpPr>
          <p:spPr>
            <a:xfrm>
              <a:off x="3936811" y="3758147"/>
              <a:ext cx="204193" cy="245953"/>
            </a:xfrm>
            <a:custGeom>
              <a:rect b="b" l="l" r="r" t="t"/>
              <a:pathLst>
                <a:path extrusionOk="0" h="8599" w="7139">
                  <a:moveTo>
                    <a:pt x="5215" y="0"/>
                  </a:moveTo>
                  <a:cubicBezTo>
                    <a:pt x="3291" y="0"/>
                    <a:pt x="1738" y="1553"/>
                    <a:pt x="1738" y="3384"/>
                  </a:cubicBezTo>
                  <a:cubicBezTo>
                    <a:pt x="1738" y="3685"/>
                    <a:pt x="1831" y="3963"/>
                    <a:pt x="1831" y="4149"/>
                  </a:cubicBezTo>
                  <a:cubicBezTo>
                    <a:pt x="858" y="4357"/>
                    <a:pt x="0" y="5307"/>
                    <a:pt x="0" y="6373"/>
                  </a:cubicBezTo>
                  <a:cubicBezTo>
                    <a:pt x="0" y="7625"/>
                    <a:pt x="1066" y="8598"/>
                    <a:pt x="2225" y="8598"/>
                  </a:cubicBezTo>
                  <a:lnTo>
                    <a:pt x="7138" y="8598"/>
                  </a:lnTo>
                  <a:lnTo>
                    <a:pt x="7138" y="672"/>
                  </a:lnTo>
                  <a:cubicBezTo>
                    <a:pt x="6559" y="302"/>
                    <a:pt x="5887" y="0"/>
                    <a:pt x="5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6"/>
            <p:cNvSpPr/>
            <p:nvPr/>
          </p:nvSpPr>
          <p:spPr>
            <a:xfrm>
              <a:off x="4124379" y="3932474"/>
              <a:ext cx="105429" cy="234684"/>
            </a:xfrm>
            <a:custGeom>
              <a:rect b="b" l="l" r="r" t="t"/>
              <a:pathLst>
                <a:path extrusionOk="0" h="8205" w="3686">
                  <a:moveTo>
                    <a:pt x="580" y="0"/>
                  </a:moveTo>
                  <a:lnTo>
                    <a:pt x="1" y="4056"/>
                  </a:lnTo>
                  <a:lnTo>
                    <a:pt x="580" y="8204"/>
                  </a:lnTo>
                  <a:lnTo>
                    <a:pt x="3686" y="4635"/>
                  </a:lnTo>
                  <a:lnTo>
                    <a:pt x="2040" y="4635"/>
                  </a:lnTo>
                  <a:lnTo>
                    <a:pt x="20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6"/>
            <p:cNvSpPr/>
            <p:nvPr/>
          </p:nvSpPr>
          <p:spPr>
            <a:xfrm>
              <a:off x="4052790" y="3932474"/>
              <a:ext cx="88210" cy="234684"/>
            </a:xfrm>
            <a:custGeom>
              <a:rect b="b" l="l" r="r" t="t"/>
              <a:pathLst>
                <a:path extrusionOk="0" h="8205" w="3084">
                  <a:moveTo>
                    <a:pt x="1646" y="0"/>
                  </a:moveTo>
                  <a:lnTo>
                    <a:pt x="1646" y="4635"/>
                  </a:lnTo>
                  <a:lnTo>
                    <a:pt x="1" y="4635"/>
                  </a:lnTo>
                  <a:lnTo>
                    <a:pt x="3083" y="8204"/>
                  </a:lnTo>
                  <a:lnTo>
                    <a:pt x="30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6" name="Google Shape;3616;p116"/>
          <p:cNvGrpSpPr/>
          <p:nvPr/>
        </p:nvGrpSpPr>
        <p:grpSpPr>
          <a:xfrm>
            <a:off x="4768494" y="3809289"/>
            <a:ext cx="355125" cy="355102"/>
            <a:chOff x="4798486" y="3758147"/>
            <a:chExt cx="409036" cy="409009"/>
          </a:xfrm>
        </p:grpSpPr>
        <p:sp>
          <p:nvSpPr>
            <p:cNvPr id="3617" name="Google Shape;3617;p116"/>
            <p:cNvSpPr/>
            <p:nvPr/>
          </p:nvSpPr>
          <p:spPr>
            <a:xfrm>
              <a:off x="5011280" y="3758147"/>
              <a:ext cx="196242" cy="110720"/>
            </a:xfrm>
            <a:custGeom>
              <a:rect b="b" l="l" r="r" t="t"/>
              <a:pathLst>
                <a:path extrusionOk="0" h="3871" w="6861">
                  <a:moveTo>
                    <a:pt x="580" y="0"/>
                  </a:moveTo>
                  <a:lnTo>
                    <a:pt x="0" y="3871"/>
                  </a:lnTo>
                  <a:lnTo>
                    <a:pt x="6860" y="3291"/>
                  </a:lnTo>
                  <a:lnTo>
                    <a:pt x="6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6"/>
            <p:cNvSpPr/>
            <p:nvPr/>
          </p:nvSpPr>
          <p:spPr>
            <a:xfrm>
              <a:off x="4850855" y="3758147"/>
              <a:ext cx="177021" cy="110720"/>
            </a:xfrm>
            <a:custGeom>
              <a:rect b="b" l="l" r="r" t="t"/>
              <a:pathLst>
                <a:path extrusionOk="0" h="3871" w="6189">
                  <a:moveTo>
                    <a:pt x="1" y="0"/>
                  </a:moveTo>
                  <a:lnTo>
                    <a:pt x="1" y="3291"/>
                  </a:lnTo>
                  <a:lnTo>
                    <a:pt x="6189" y="3871"/>
                  </a:lnTo>
                  <a:lnTo>
                    <a:pt x="61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6"/>
            <p:cNvSpPr/>
            <p:nvPr/>
          </p:nvSpPr>
          <p:spPr>
            <a:xfrm>
              <a:off x="5011280" y="3852275"/>
              <a:ext cx="196242" cy="196213"/>
            </a:xfrm>
            <a:custGeom>
              <a:rect b="b" l="l" r="r" t="t"/>
              <a:pathLst>
                <a:path extrusionOk="0" h="6860" w="6861">
                  <a:moveTo>
                    <a:pt x="580" y="0"/>
                  </a:moveTo>
                  <a:lnTo>
                    <a:pt x="0" y="3476"/>
                  </a:lnTo>
                  <a:lnTo>
                    <a:pt x="580" y="6860"/>
                  </a:lnTo>
                  <a:lnTo>
                    <a:pt x="6860" y="6860"/>
                  </a:lnTo>
                  <a:lnTo>
                    <a:pt x="68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6"/>
            <p:cNvSpPr/>
            <p:nvPr/>
          </p:nvSpPr>
          <p:spPr>
            <a:xfrm>
              <a:off x="4850855" y="3852275"/>
              <a:ext cx="177021" cy="196213"/>
            </a:xfrm>
            <a:custGeom>
              <a:rect b="b" l="l" r="r" t="t"/>
              <a:pathLst>
                <a:path extrusionOk="0" h="6860" w="6189">
                  <a:moveTo>
                    <a:pt x="1" y="0"/>
                  </a:moveTo>
                  <a:lnTo>
                    <a:pt x="1" y="6860"/>
                  </a:lnTo>
                  <a:lnTo>
                    <a:pt x="6189" y="6860"/>
                  </a:lnTo>
                  <a:lnTo>
                    <a:pt x="61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6"/>
            <p:cNvSpPr/>
            <p:nvPr/>
          </p:nvSpPr>
          <p:spPr>
            <a:xfrm>
              <a:off x="4886664" y="3793928"/>
              <a:ext cx="27859" cy="22567"/>
            </a:xfrm>
            <a:custGeom>
              <a:rect b="b" l="l" r="r" t="t"/>
              <a:pathLst>
                <a:path extrusionOk="0" h="789" w="974">
                  <a:moveTo>
                    <a:pt x="0" y="1"/>
                  </a:moveTo>
                  <a:lnTo>
                    <a:pt x="0" y="789"/>
                  </a:lnTo>
                  <a:lnTo>
                    <a:pt x="974" y="789"/>
                  </a:lnTo>
                  <a:lnTo>
                    <a:pt x="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6"/>
            <p:cNvSpPr/>
            <p:nvPr/>
          </p:nvSpPr>
          <p:spPr>
            <a:xfrm>
              <a:off x="4939033" y="3793928"/>
              <a:ext cx="25199" cy="22567"/>
            </a:xfrm>
            <a:custGeom>
              <a:rect b="b" l="l" r="r" t="t"/>
              <a:pathLst>
                <a:path extrusionOk="0" h="789" w="881">
                  <a:moveTo>
                    <a:pt x="0" y="1"/>
                  </a:moveTo>
                  <a:lnTo>
                    <a:pt x="0" y="789"/>
                  </a:lnTo>
                  <a:lnTo>
                    <a:pt x="881" y="789"/>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6"/>
            <p:cNvSpPr/>
            <p:nvPr/>
          </p:nvSpPr>
          <p:spPr>
            <a:xfrm>
              <a:off x="4988742" y="3793928"/>
              <a:ext cx="25199" cy="22567"/>
            </a:xfrm>
            <a:custGeom>
              <a:rect b="b" l="l" r="r" t="t"/>
              <a:pathLst>
                <a:path extrusionOk="0" h="789" w="881">
                  <a:moveTo>
                    <a:pt x="0" y="1"/>
                  </a:moveTo>
                  <a:lnTo>
                    <a:pt x="0" y="789"/>
                  </a:lnTo>
                  <a:lnTo>
                    <a:pt x="881" y="789"/>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6"/>
            <p:cNvSpPr/>
            <p:nvPr/>
          </p:nvSpPr>
          <p:spPr>
            <a:xfrm>
              <a:off x="4961571" y="3876787"/>
              <a:ext cx="192924" cy="108089"/>
            </a:xfrm>
            <a:custGeom>
              <a:rect b="b" l="l" r="r" t="t"/>
              <a:pathLst>
                <a:path extrusionOk="0" h="3779" w="6745">
                  <a:moveTo>
                    <a:pt x="579" y="1"/>
                  </a:moveTo>
                  <a:lnTo>
                    <a:pt x="0" y="3778"/>
                  </a:lnTo>
                  <a:lnTo>
                    <a:pt x="6744" y="3291"/>
                  </a:lnTo>
                  <a:lnTo>
                    <a:pt x="6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6"/>
            <p:cNvSpPr/>
            <p:nvPr/>
          </p:nvSpPr>
          <p:spPr>
            <a:xfrm>
              <a:off x="4798486" y="3876787"/>
              <a:ext cx="179681" cy="108089"/>
            </a:xfrm>
            <a:custGeom>
              <a:rect b="b" l="l" r="r" t="t"/>
              <a:pathLst>
                <a:path extrusionOk="0" h="3779" w="6282">
                  <a:moveTo>
                    <a:pt x="1" y="1"/>
                  </a:moveTo>
                  <a:lnTo>
                    <a:pt x="1" y="3291"/>
                  </a:lnTo>
                  <a:lnTo>
                    <a:pt x="6281" y="3778"/>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6"/>
            <p:cNvSpPr/>
            <p:nvPr/>
          </p:nvSpPr>
          <p:spPr>
            <a:xfrm>
              <a:off x="4961571" y="3970915"/>
              <a:ext cx="192924" cy="196242"/>
            </a:xfrm>
            <a:custGeom>
              <a:rect b="b" l="l" r="r" t="t"/>
              <a:pathLst>
                <a:path extrusionOk="0" h="6861" w="6745">
                  <a:moveTo>
                    <a:pt x="579" y="0"/>
                  </a:moveTo>
                  <a:lnTo>
                    <a:pt x="0" y="3384"/>
                  </a:lnTo>
                  <a:lnTo>
                    <a:pt x="579" y="6860"/>
                  </a:lnTo>
                  <a:lnTo>
                    <a:pt x="6744" y="6860"/>
                  </a:lnTo>
                  <a:lnTo>
                    <a:pt x="67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6"/>
            <p:cNvSpPr/>
            <p:nvPr/>
          </p:nvSpPr>
          <p:spPr>
            <a:xfrm>
              <a:off x="4798486" y="3970915"/>
              <a:ext cx="179681" cy="196242"/>
            </a:xfrm>
            <a:custGeom>
              <a:rect b="b" l="l" r="r" t="t"/>
              <a:pathLst>
                <a:path extrusionOk="0" h="6861" w="6282">
                  <a:moveTo>
                    <a:pt x="1" y="0"/>
                  </a:moveTo>
                  <a:lnTo>
                    <a:pt x="1" y="6860"/>
                  </a:lnTo>
                  <a:lnTo>
                    <a:pt x="6281" y="6860"/>
                  </a:lnTo>
                  <a:lnTo>
                    <a:pt x="62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6"/>
            <p:cNvSpPr/>
            <p:nvPr/>
          </p:nvSpPr>
          <p:spPr>
            <a:xfrm>
              <a:off x="4836955" y="3909936"/>
              <a:ext cx="25199" cy="25227"/>
            </a:xfrm>
            <a:custGeom>
              <a:rect b="b" l="l" r="r" t="t"/>
              <a:pathLst>
                <a:path extrusionOk="0" h="882" w="881">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6"/>
            <p:cNvSpPr/>
            <p:nvPr/>
          </p:nvSpPr>
          <p:spPr>
            <a:xfrm>
              <a:off x="4886664" y="3909936"/>
              <a:ext cx="27859" cy="25227"/>
            </a:xfrm>
            <a:custGeom>
              <a:rect b="b" l="l" r="r" t="t"/>
              <a:pathLst>
                <a:path extrusionOk="0" h="882" w="974">
                  <a:moveTo>
                    <a:pt x="0" y="0"/>
                  </a:moveTo>
                  <a:lnTo>
                    <a:pt x="0" y="881"/>
                  </a:lnTo>
                  <a:lnTo>
                    <a:pt x="974" y="881"/>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6"/>
            <p:cNvSpPr/>
            <p:nvPr/>
          </p:nvSpPr>
          <p:spPr>
            <a:xfrm>
              <a:off x="4939033" y="3909936"/>
              <a:ext cx="25199" cy="25227"/>
            </a:xfrm>
            <a:custGeom>
              <a:rect b="b" l="l" r="r" t="t"/>
              <a:pathLst>
                <a:path extrusionOk="0" h="882"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6"/>
            <p:cNvSpPr/>
            <p:nvPr/>
          </p:nvSpPr>
          <p:spPr>
            <a:xfrm>
              <a:off x="4988742" y="4056433"/>
              <a:ext cx="129941" cy="22539"/>
            </a:xfrm>
            <a:custGeom>
              <a:rect b="b" l="l" r="r" t="t"/>
              <a:pathLst>
                <a:path extrusionOk="0" h="788" w="4543">
                  <a:moveTo>
                    <a:pt x="0" y="0"/>
                  </a:moveTo>
                  <a:lnTo>
                    <a:pt x="0" y="788"/>
                  </a:lnTo>
                  <a:lnTo>
                    <a:pt x="4543" y="788"/>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6"/>
            <p:cNvSpPr/>
            <p:nvPr/>
          </p:nvSpPr>
          <p:spPr>
            <a:xfrm>
              <a:off x="4836955" y="4056433"/>
              <a:ext cx="127281" cy="22539"/>
            </a:xfrm>
            <a:custGeom>
              <a:rect b="b" l="l" r="r" t="t"/>
              <a:pathLst>
                <a:path extrusionOk="0" h="788" w="4450">
                  <a:moveTo>
                    <a:pt x="0" y="0"/>
                  </a:moveTo>
                  <a:lnTo>
                    <a:pt x="0" y="788"/>
                  </a:lnTo>
                  <a:lnTo>
                    <a:pt x="4450" y="788"/>
                  </a:lnTo>
                  <a:lnTo>
                    <a:pt x="4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6"/>
            <p:cNvSpPr/>
            <p:nvPr/>
          </p:nvSpPr>
          <p:spPr>
            <a:xfrm>
              <a:off x="4836955" y="4004064"/>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6"/>
            <p:cNvSpPr/>
            <p:nvPr/>
          </p:nvSpPr>
          <p:spPr>
            <a:xfrm>
              <a:off x="5074919" y="4004064"/>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6"/>
            <p:cNvSpPr/>
            <p:nvPr/>
          </p:nvSpPr>
          <p:spPr>
            <a:xfrm>
              <a:off x="4836955" y="4106143"/>
              <a:ext cx="41788" cy="25199"/>
            </a:xfrm>
            <a:custGeom>
              <a:rect b="b" l="l" r="r" t="t"/>
              <a:pathLst>
                <a:path extrusionOk="0" h="881" w="1461">
                  <a:moveTo>
                    <a:pt x="0" y="0"/>
                  </a:moveTo>
                  <a:lnTo>
                    <a:pt x="0" y="881"/>
                  </a:lnTo>
                  <a:lnTo>
                    <a:pt x="1460" y="881"/>
                  </a:lnTo>
                  <a:lnTo>
                    <a:pt x="14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6"/>
            <p:cNvSpPr/>
            <p:nvPr/>
          </p:nvSpPr>
          <p:spPr>
            <a:xfrm>
              <a:off x="5074919" y="4106143"/>
              <a:ext cx="43762" cy="25199"/>
            </a:xfrm>
            <a:custGeom>
              <a:rect b="b" l="l" r="r" t="t"/>
              <a:pathLst>
                <a:path extrusionOk="0" h="881" w="1530">
                  <a:moveTo>
                    <a:pt x="0" y="0"/>
                  </a:moveTo>
                  <a:lnTo>
                    <a:pt x="0" y="881"/>
                  </a:lnTo>
                  <a:lnTo>
                    <a:pt x="1530" y="881"/>
                  </a:lnTo>
                  <a:lnTo>
                    <a:pt x="15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6"/>
            <p:cNvSpPr/>
            <p:nvPr/>
          </p:nvSpPr>
          <p:spPr>
            <a:xfrm>
              <a:off x="4969522" y="4004064"/>
              <a:ext cx="80230" cy="25199"/>
            </a:xfrm>
            <a:custGeom>
              <a:rect b="b" l="l" r="r" t="t"/>
              <a:pathLst>
                <a:path extrusionOk="0" h="881" w="2805">
                  <a:moveTo>
                    <a:pt x="301" y="0"/>
                  </a:moveTo>
                  <a:lnTo>
                    <a:pt x="0" y="487"/>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6"/>
            <p:cNvSpPr/>
            <p:nvPr/>
          </p:nvSpPr>
          <p:spPr>
            <a:xfrm>
              <a:off x="4969522" y="4106143"/>
              <a:ext cx="80230" cy="25199"/>
            </a:xfrm>
            <a:custGeom>
              <a:rect b="b" l="l" r="r" t="t"/>
              <a:pathLst>
                <a:path extrusionOk="0" h="881" w="2805">
                  <a:moveTo>
                    <a:pt x="301" y="0"/>
                  </a:moveTo>
                  <a:lnTo>
                    <a:pt x="0" y="394"/>
                  </a:lnTo>
                  <a:lnTo>
                    <a:pt x="301" y="881"/>
                  </a:lnTo>
                  <a:lnTo>
                    <a:pt x="2804" y="881"/>
                  </a:lnTo>
                  <a:lnTo>
                    <a:pt x="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6"/>
            <p:cNvSpPr/>
            <p:nvPr/>
          </p:nvSpPr>
          <p:spPr>
            <a:xfrm>
              <a:off x="4905884" y="4004064"/>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6"/>
            <p:cNvSpPr/>
            <p:nvPr/>
          </p:nvSpPr>
          <p:spPr>
            <a:xfrm>
              <a:off x="4905884" y="4106143"/>
              <a:ext cx="72279" cy="25199"/>
            </a:xfrm>
            <a:custGeom>
              <a:rect b="b" l="l" r="r" t="t"/>
              <a:pathLst>
                <a:path extrusionOk="0" h="881" w="2527">
                  <a:moveTo>
                    <a:pt x="0" y="0"/>
                  </a:moveTo>
                  <a:lnTo>
                    <a:pt x="0" y="881"/>
                  </a:lnTo>
                  <a:lnTo>
                    <a:pt x="2526" y="881"/>
                  </a:lnTo>
                  <a:lnTo>
                    <a:pt x="25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116"/>
          <p:cNvGrpSpPr/>
          <p:nvPr/>
        </p:nvGrpSpPr>
        <p:grpSpPr>
          <a:xfrm>
            <a:off x="5617343" y="3809289"/>
            <a:ext cx="155972" cy="355102"/>
            <a:chOff x="5776197" y="3758147"/>
            <a:chExt cx="179649" cy="409009"/>
          </a:xfrm>
        </p:grpSpPr>
        <p:sp>
          <p:nvSpPr>
            <p:cNvPr id="3642" name="Google Shape;3642;p116"/>
            <p:cNvSpPr/>
            <p:nvPr/>
          </p:nvSpPr>
          <p:spPr>
            <a:xfrm>
              <a:off x="5850446" y="3758147"/>
              <a:ext cx="105400" cy="163091"/>
            </a:xfrm>
            <a:custGeom>
              <a:rect b="b" l="l" r="r" t="t"/>
              <a:pathLst>
                <a:path extrusionOk="0" h="5702" w="3685">
                  <a:moveTo>
                    <a:pt x="2804" y="0"/>
                  </a:moveTo>
                  <a:lnTo>
                    <a:pt x="2804" y="881"/>
                  </a:lnTo>
                  <a:cubicBezTo>
                    <a:pt x="2804" y="1460"/>
                    <a:pt x="2433" y="1831"/>
                    <a:pt x="1854" y="1831"/>
                  </a:cubicBezTo>
                  <a:cubicBezTo>
                    <a:pt x="881" y="1831"/>
                    <a:pt x="0" y="2712"/>
                    <a:pt x="0" y="3685"/>
                  </a:cubicBezTo>
                  <a:lnTo>
                    <a:pt x="0" y="5701"/>
                  </a:lnTo>
                  <a:lnTo>
                    <a:pt x="881" y="5701"/>
                  </a:lnTo>
                  <a:lnTo>
                    <a:pt x="881" y="3685"/>
                  </a:lnTo>
                  <a:cubicBezTo>
                    <a:pt x="881" y="3198"/>
                    <a:pt x="1275" y="2712"/>
                    <a:pt x="1854" y="2712"/>
                  </a:cubicBezTo>
                  <a:cubicBezTo>
                    <a:pt x="2804" y="2712"/>
                    <a:pt x="3685" y="1947"/>
                    <a:pt x="3685" y="881"/>
                  </a:cubicBezTo>
                  <a:lnTo>
                    <a:pt x="368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6"/>
            <p:cNvSpPr/>
            <p:nvPr/>
          </p:nvSpPr>
          <p:spPr>
            <a:xfrm>
              <a:off x="5847786" y="3976206"/>
              <a:ext cx="102111" cy="190950"/>
            </a:xfrm>
            <a:custGeom>
              <a:rect b="b" l="l" r="r" t="t"/>
              <a:pathLst>
                <a:path extrusionOk="0" h="6676" w="3570">
                  <a:moveTo>
                    <a:pt x="0" y="1"/>
                  </a:moveTo>
                  <a:lnTo>
                    <a:pt x="580" y="6675"/>
                  </a:lnTo>
                  <a:cubicBezTo>
                    <a:pt x="2225" y="6675"/>
                    <a:pt x="3569" y="5331"/>
                    <a:pt x="3569" y="3593"/>
                  </a:cubicBezTo>
                  <a:lnTo>
                    <a:pt x="3569"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6"/>
            <p:cNvSpPr/>
            <p:nvPr/>
          </p:nvSpPr>
          <p:spPr>
            <a:xfrm>
              <a:off x="5776197" y="3976206"/>
              <a:ext cx="88182" cy="190950"/>
            </a:xfrm>
            <a:custGeom>
              <a:rect b="b" l="l" r="r" t="t"/>
              <a:pathLst>
                <a:path extrusionOk="0" h="6676" w="3083">
                  <a:moveTo>
                    <a:pt x="3083" y="1"/>
                  </a:moveTo>
                  <a:lnTo>
                    <a:pt x="0" y="580"/>
                  </a:lnTo>
                  <a:lnTo>
                    <a:pt x="0" y="3593"/>
                  </a:lnTo>
                  <a:cubicBezTo>
                    <a:pt x="0" y="5331"/>
                    <a:pt x="1345" y="6675"/>
                    <a:pt x="3083" y="6675"/>
                  </a:cubicBezTo>
                  <a:lnTo>
                    <a:pt x="30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6"/>
            <p:cNvSpPr/>
            <p:nvPr/>
          </p:nvSpPr>
          <p:spPr>
            <a:xfrm>
              <a:off x="5847786" y="3888056"/>
              <a:ext cx="102111" cy="104771"/>
            </a:xfrm>
            <a:custGeom>
              <a:rect b="b" l="l" r="r" t="t"/>
              <a:pathLst>
                <a:path extrusionOk="0" h="3663" w="3570">
                  <a:moveTo>
                    <a:pt x="580" y="1"/>
                  </a:moveTo>
                  <a:lnTo>
                    <a:pt x="0" y="1924"/>
                  </a:lnTo>
                  <a:lnTo>
                    <a:pt x="580" y="3662"/>
                  </a:lnTo>
                  <a:lnTo>
                    <a:pt x="3569" y="3662"/>
                  </a:lnTo>
                  <a:lnTo>
                    <a:pt x="3569" y="3083"/>
                  </a:lnTo>
                  <a:cubicBezTo>
                    <a:pt x="3569" y="1345"/>
                    <a:pt x="2225"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6"/>
            <p:cNvSpPr/>
            <p:nvPr/>
          </p:nvSpPr>
          <p:spPr>
            <a:xfrm>
              <a:off x="5776197" y="3888056"/>
              <a:ext cx="88182" cy="104771"/>
            </a:xfrm>
            <a:custGeom>
              <a:rect b="b" l="l" r="r" t="t"/>
              <a:pathLst>
                <a:path extrusionOk="0" h="3663" w="3083">
                  <a:moveTo>
                    <a:pt x="3083" y="1"/>
                  </a:moveTo>
                  <a:cubicBezTo>
                    <a:pt x="1345" y="1"/>
                    <a:pt x="0" y="1345"/>
                    <a:pt x="0" y="3083"/>
                  </a:cubicBezTo>
                  <a:lnTo>
                    <a:pt x="0" y="3662"/>
                  </a:lnTo>
                  <a:lnTo>
                    <a:pt x="3083" y="3662"/>
                  </a:lnTo>
                  <a:lnTo>
                    <a:pt x="30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116"/>
          <p:cNvGrpSpPr/>
          <p:nvPr/>
        </p:nvGrpSpPr>
        <p:grpSpPr>
          <a:xfrm>
            <a:off x="6334384" y="3809289"/>
            <a:ext cx="218152" cy="355104"/>
            <a:chOff x="6602091" y="3758147"/>
            <a:chExt cx="251269" cy="409011"/>
          </a:xfrm>
        </p:grpSpPr>
        <p:sp>
          <p:nvSpPr>
            <p:cNvPr id="3648" name="Google Shape;3648;p116"/>
            <p:cNvSpPr/>
            <p:nvPr/>
          </p:nvSpPr>
          <p:spPr>
            <a:xfrm>
              <a:off x="6712121" y="3893376"/>
              <a:ext cx="141239" cy="273783"/>
            </a:xfrm>
            <a:custGeom>
              <a:rect b="b" l="l" r="r" t="t"/>
              <a:pathLst>
                <a:path extrusionOk="0" h="9572" w="4938">
                  <a:moveTo>
                    <a:pt x="1" y="0"/>
                  </a:moveTo>
                  <a:lnTo>
                    <a:pt x="487" y="9571"/>
                  </a:lnTo>
                  <a:lnTo>
                    <a:pt x="4937" y="9571"/>
                  </a:lnTo>
                  <a:lnTo>
                    <a:pt x="4937" y="57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6"/>
            <p:cNvSpPr/>
            <p:nvPr/>
          </p:nvSpPr>
          <p:spPr>
            <a:xfrm>
              <a:off x="6602091" y="3893376"/>
              <a:ext cx="123992" cy="273783"/>
            </a:xfrm>
            <a:custGeom>
              <a:rect b="b" l="l" r="r" t="t"/>
              <a:pathLst>
                <a:path extrusionOk="0" h="9572" w="4335">
                  <a:moveTo>
                    <a:pt x="4334" y="0"/>
                  </a:moveTo>
                  <a:lnTo>
                    <a:pt x="1" y="579"/>
                  </a:lnTo>
                  <a:lnTo>
                    <a:pt x="1" y="9571"/>
                  </a:lnTo>
                  <a:lnTo>
                    <a:pt x="4334" y="9571"/>
                  </a:lnTo>
                  <a:lnTo>
                    <a:pt x="4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6"/>
            <p:cNvSpPr/>
            <p:nvPr/>
          </p:nvSpPr>
          <p:spPr>
            <a:xfrm>
              <a:off x="6712121" y="3843637"/>
              <a:ext cx="141239" cy="66329"/>
            </a:xfrm>
            <a:custGeom>
              <a:rect b="b" l="l" r="r" t="t"/>
              <a:pathLst>
                <a:path extrusionOk="0" h="2319" w="4938">
                  <a:moveTo>
                    <a:pt x="1" y="1"/>
                  </a:moveTo>
                  <a:lnTo>
                    <a:pt x="487" y="2318"/>
                  </a:lnTo>
                  <a:lnTo>
                    <a:pt x="4937" y="2318"/>
                  </a:lnTo>
                  <a:lnTo>
                    <a:pt x="4937"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6"/>
            <p:cNvSpPr/>
            <p:nvPr/>
          </p:nvSpPr>
          <p:spPr>
            <a:xfrm>
              <a:off x="6602091" y="3843637"/>
              <a:ext cx="123992" cy="66329"/>
            </a:xfrm>
            <a:custGeom>
              <a:rect b="b" l="l" r="r" t="t"/>
              <a:pathLst>
                <a:path extrusionOk="0" h="2319" w="4335">
                  <a:moveTo>
                    <a:pt x="4334" y="1"/>
                  </a:moveTo>
                  <a:lnTo>
                    <a:pt x="1" y="580"/>
                  </a:lnTo>
                  <a:lnTo>
                    <a:pt x="1" y="2318"/>
                  </a:lnTo>
                  <a:lnTo>
                    <a:pt x="4334" y="2318"/>
                  </a:lnTo>
                  <a:lnTo>
                    <a:pt x="4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6"/>
            <p:cNvSpPr/>
            <p:nvPr/>
          </p:nvSpPr>
          <p:spPr>
            <a:xfrm>
              <a:off x="6712121" y="3793928"/>
              <a:ext cx="141239" cy="66329"/>
            </a:xfrm>
            <a:custGeom>
              <a:rect b="b" l="l" r="r" t="t"/>
              <a:pathLst>
                <a:path extrusionOk="0" h="2319" w="4938">
                  <a:moveTo>
                    <a:pt x="1" y="1"/>
                  </a:moveTo>
                  <a:lnTo>
                    <a:pt x="487" y="2318"/>
                  </a:lnTo>
                  <a:lnTo>
                    <a:pt x="4937" y="2318"/>
                  </a:lnTo>
                  <a:lnTo>
                    <a:pt x="4937" y="487"/>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6"/>
            <p:cNvSpPr/>
            <p:nvPr/>
          </p:nvSpPr>
          <p:spPr>
            <a:xfrm>
              <a:off x="6602091" y="3793928"/>
              <a:ext cx="123992" cy="66329"/>
            </a:xfrm>
            <a:custGeom>
              <a:rect b="b" l="l" r="r" t="t"/>
              <a:pathLst>
                <a:path extrusionOk="0" h="2319" w="4335">
                  <a:moveTo>
                    <a:pt x="4334" y="1"/>
                  </a:moveTo>
                  <a:lnTo>
                    <a:pt x="1" y="487"/>
                  </a:lnTo>
                  <a:lnTo>
                    <a:pt x="1" y="2318"/>
                  </a:lnTo>
                  <a:lnTo>
                    <a:pt x="4334" y="2318"/>
                  </a:lnTo>
                  <a:lnTo>
                    <a:pt x="43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6"/>
            <p:cNvSpPr/>
            <p:nvPr/>
          </p:nvSpPr>
          <p:spPr>
            <a:xfrm>
              <a:off x="6712121" y="3992795"/>
              <a:ext cx="49740" cy="72279"/>
            </a:xfrm>
            <a:custGeom>
              <a:rect b="b" l="l" r="r" t="t"/>
              <a:pathLst>
                <a:path extrusionOk="0" h="2527" w="1739">
                  <a:moveTo>
                    <a:pt x="487" y="0"/>
                  </a:moveTo>
                  <a:lnTo>
                    <a:pt x="1" y="1275"/>
                  </a:lnTo>
                  <a:lnTo>
                    <a:pt x="487" y="2526"/>
                  </a:lnTo>
                  <a:cubicBezTo>
                    <a:pt x="1160" y="2526"/>
                    <a:pt x="1739" y="1947"/>
                    <a:pt x="1739" y="1275"/>
                  </a:cubicBezTo>
                  <a:cubicBezTo>
                    <a:pt x="1739" y="580"/>
                    <a:pt x="1160" y="0"/>
                    <a:pt x="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6"/>
            <p:cNvSpPr/>
            <p:nvPr/>
          </p:nvSpPr>
          <p:spPr>
            <a:xfrm>
              <a:off x="6692901" y="3992795"/>
              <a:ext cx="33179" cy="72279"/>
            </a:xfrm>
            <a:custGeom>
              <a:rect b="b" l="l" r="r" t="t"/>
              <a:pathLst>
                <a:path extrusionOk="0" h="2527" w="1160">
                  <a:moveTo>
                    <a:pt x="1159" y="0"/>
                  </a:moveTo>
                  <a:cubicBezTo>
                    <a:pt x="487" y="0"/>
                    <a:pt x="1" y="580"/>
                    <a:pt x="1" y="1275"/>
                  </a:cubicBezTo>
                  <a:cubicBezTo>
                    <a:pt x="1" y="1947"/>
                    <a:pt x="487" y="2526"/>
                    <a:pt x="1159" y="2526"/>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6"/>
            <p:cNvSpPr/>
            <p:nvPr/>
          </p:nvSpPr>
          <p:spPr>
            <a:xfrm>
              <a:off x="6718099" y="4103483"/>
              <a:ext cx="96791" cy="25227"/>
            </a:xfrm>
            <a:custGeom>
              <a:rect b="b" l="l" r="r" t="t"/>
              <a:pathLst>
                <a:path extrusionOk="0" h="882" w="3384">
                  <a:moveTo>
                    <a:pt x="278" y="0"/>
                  </a:moveTo>
                  <a:lnTo>
                    <a:pt x="0" y="394"/>
                  </a:lnTo>
                  <a:lnTo>
                    <a:pt x="278" y="881"/>
                  </a:lnTo>
                  <a:lnTo>
                    <a:pt x="3384" y="881"/>
                  </a:lnTo>
                  <a:lnTo>
                    <a:pt x="33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6"/>
            <p:cNvSpPr/>
            <p:nvPr/>
          </p:nvSpPr>
          <p:spPr>
            <a:xfrm>
              <a:off x="6640532" y="4103483"/>
              <a:ext cx="85550" cy="25227"/>
            </a:xfrm>
            <a:custGeom>
              <a:rect b="b" l="l" r="r" t="t"/>
              <a:pathLst>
                <a:path extrusionOk="0" h="882" w="2991">
                  <a:moveTo>
                    <a:pt x="1" y="0"/>
                  </a:moveTo>
                  <a:lnTo>
                    <a:pt x="1" y="881"/>
                  </a:lnTo>
                  <a:lnTo>
                    <a:pt x="2990" y="881"/>
                  </a:lnTo>
                  <a:lnTo>
                    <a:pt x="29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6"/>
            <p:cNvSpPr/>
            <p:nvPr/>
          </p:nvSpPr>
          <p:spPr>
            <a:xfrm>
              <a:off x="6712121" y="3758147"/>
              <a:ext cx="141239" cy="49740"/>
            </a:xfrm>
            <a:custGeom>
              <a:rect b="b" l="l" r="r" t="t"/>
              <a:pathLst>
                <a:path extrusionOk="0" h="1739" w="4938">
                  <a:moveTo>
                    <a:pt x="487" y="0"/>
                  </a:moveTo>
                  <a:lnTo>
                    <a:pt x="1" y="881"/>
                  </a:lnTo>
                  <a:lnTo>
                    <a:pt x="487" y="1738"/>
                  </a:lnTo>
                  <a:lnTo>
                    <a:pt x="4937" y="1738"/>
                  </a:lnTo>
                  <a:lnTo>
                    <a:pt x="49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6"/>
            <p:cNvSpPr/>
            <p:nvPr/>
          </p:nvSpPr>
          <p:spPr>
            <a:xfrm>
              <a:off x="6602091" y="3758147"/>
              <a:ext cx="123992" cy="49740"/>
            </a:xfrm>
            <a:custGeom>
              <a:rect b="b" l="l" r="r" t="t"/>
              <a:pathLst>
                <a:path extrusionOk="0" h="1739" w="4335">
                  <a:moveTo>
                    <a:pt x="1" y="0"/>
                  </a:moveTo>
                  <a:lnTo>
                    <a:pt x="1" y="1738"/>
                  </a:lnTo>
                  <a:lnTo>
                    <a:pt x="4334" y="1738"/>
                  </a:lnTo>
                  <a:lnTo>
                    <a:pt x="43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116"/>
          <p:cNvGrpSpPr/>
          <p:nvPr/>
        </p:nvGrpSpPr>
        <p:grpSpPr>
          <a:xfrm>
            <a:off x="7012887" y="3831141"/>
            <a:ext cx="355101" cy="311375"/>
            <a:chOff x="7383596" y="3783317"/>
            <a:chExt cx="409009" cy="358644"/>
          </a:xfrm>
        </p:grpSpPr>
        <p:sp>
          <p:nvSpPr>
            <p:cNvPr id="3661" name="Google Shape;3661;p116"/>
            <p:cNvSpPr/>
            <p:nvPr/>
          </p:nvSpPr>
          <p:spPr>
            <a:xfrm>
              <a:off x="7573825" y="3868835"/>
              <a:ext cx="218781" cy="273125"/>
            </a:xfrm>
            <a:custGeom>
              <a:rect b="b" l="l" r="r" t="t"/>
              <a:pathLst>
                <a:path extrusionOk="0" h="9549" w="7649">
                  <a:moveTo>
                    <a:pt x="0" y="1"/>
                  </a:moveTo>
                  <a:lnTo>
                    <a:pt x="487" y="9549"/>
                  </a:lnTo>
                  <a:lnTo>
                    <a:pt x="7648" y="9549"/>
                  </a:lnTo>
                  <a:lnTo>
                    <a:pt x="7648" y="580"/>
                  </a:lnTo>
                  <a:lnTo>
                    <a:pt x="0" y="1"/>
                  </a:lnTo>
                  <a:close/>
                </a:path>
              </a:pathLst>
            </a:custGeom>
            <a:solidFill>
              <a:srgbClr val="0323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6"/>
            <p:cNvSpPr/>
            <p:nvPr/>
          </p:nvSpPr>
          <p:spPr>
            <a:xfrm>
              <a:off x="7383596" y="3868835"/>
              <a:ext cx="204193" cy="273125"/>
            </a:xfrm>
            <a:custGeom>
              <a:rect b="b" l="l" r="r" t="t"/>
              <a:pathLst>
                <a:path extrusionOk="0" h="9549" w="7139">
                  <a:moveTo>
                    <a:pt x="7138" y="1"/>
                  </a:moveTo>
                  <a:lnTo>
                    <a:pt x="0" y="580"/>
                  </a:lnTo>
                  <a:lnTo>
                    <a:pt x="0" y="9549"/>
                  </a:lnTo>
                  <a:lnTo>
                    <a:pt x="7138" y="9549"/>
                  </a:lnTo>
                  <a:lnTo>
                    <a:pt x="7138" y="1"/>
                  </a:lnTo>
                  <a:close/>
                </a:path>
              </a:pathLst>
            </a:custGeom>
            <a:solidFill>
              <a:srgbClr val="074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6"/>
            <p:cNvSpPr/>
            <p:nvPr/>
          </p:nvSpPr>
          <p:spPr>
            <a:xfrm>
              <a:off x="7573825" y="3783317"/>
              <a:ext cx="218781" cy="102111"/>
            </a:xfrm>
            <a:custGeom>
              <a:rect b="b" l="l" r="r" t="t"/>
              <a:pathLst>
                <a:path extrusionOk="0" h="3570" w="7649">
                  <a:moveTo>
                    <a:pt x="487" y="1"/>
                  </a:moveTo>
                  <a:lnTo>
                    <a:pt x="0" y="1832"/>
                  </a:lnTo>
                  <a:lnTo>
                    <a:pt x="487" y="3570"/>
                  </a:lnTo>
                  <a:lnTo>
                    <a:pt x="7648" y="3570"/>
                  </a:lnTo>
                  <a:lnTo>
                    <a:pt x="76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6"/>
            <p:cNvSpPr/>
            <p:nvPr/>
          </p:nvSpPr>
          <p:spPr>
            <a:xfrm>
              <a:off x="7383596" y="3783317"/>
              <a:ext cx="204193" cy="102111"/>
            </a:xfrm>
            <a:custGeom>
              <a:rect b="b" l="l" r="r" t="t"/>
              <a:pathLst>
                <a:path extrusionOk="0" h="3570" w="7139">
                  <a:moveTo>
                    <a:pt x="0" y="1"/>
                  </a:moveTo>
                  <a:lnTo>
                    <a:pt x="0" y="3570"/>
                  </a:lnTo>
                  <a:lnTo>
                    <a:pt x="7138" y="3570"/>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6"/>
            <p:cNvSpPr/>
            <p:nvPr/>
          </p:nvSpPr>
          <p:spPr>
            <a:xfrm>
              <a:off x="7422037" y="3821786"/>
              <a:ext cx="25227" cy="25199"/>
            </a:xfrm>
            <a:custGeom>
              <a:rect b="b" l="l" r="r" t="t"/>
              <a:pathLst>
                <a:path extrusionOk="0" h="881" w="882">
                  <a:moveTo>
                    <a:pt x="0" y="0"/>
                  </a:moveTo>
                  <a:lnTo>
                    <a:pt x="0" y="881"/>
                  </a:lnTo>
                  <a:lnTo>
                    <a:pt x="881" y="881"/>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6"/>
            <p:cNvSpPr/>
            <p:nvPr/>
          </p:nvSpPr>
          <p:spPr>
            <a:xfrm>
              <a:off x="7474406" y="3821786"/>
              <a:ext cx="25199" cy="25199"/>
            </a:xfrm>
            <a:custGeom>
              <a:rect b="b" l="l" r="r" t="t"/>
              <a:pathLst>
                <a:path extrusionOk="0" h="881" w="881">
                  <a:moveTo>
                    <a:pt x="0" y="0"/>
                  </a:moveTo>
                  <a:lnTo>
                    <a:pt x="0" y="881"/>
                  </a:lnTo>
                  <a:lnTo>
                    <a:pt x="881" y="881"/>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6"/>
            <p:cNvSpPr/>
            <p:nvPr/>
          </p:nvSpPr>
          <p:spPr>
            <a:xfrm>
              <a:off x="7524115" y="3821786"/>
              <a:ext cx="25199" cy="25199"/>
            </a:xfrm>
            <a:custGeom>
              <a:rect b="b" l="l" r="r" t="t"/>
              <a:pathLst>
                <a:path extrusionOk="0" h="881" w="881">
                  <a:moveTo>
                    <a:pt x="0" y="0"/>
                  </a:moveTo>
                  <a:lnTo>
                    <a:pt x="0" y="881"/>
                  </a:lnTo>
                  <a:lnTo>
                    <a:pt x="881" y="881"/>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6"/>
            <p:cNvSpPr/>
            <p:nvPr/>
          </p:nvSpPr>
          <p:spPr>
            <a:xfrm>
              <a:off x="7601654" y="3976206"/>
              <a:ext cx="141239" cy="22567"/>
            </a:xfrm>
            <a:custGeom>
              <a:rect b="b" l="l" r="r" t="t"/>
              <a:pathLst>
                <a:path extrusionOk="0" h="789" w="4938">
                  <a:moveTo>
                    <a:pt x="1" y="1"/>
                  </a:moveTo>
                  <a:lnTo>
                    <a:pt x="1" y="789"/>
                  </a:lnTo>
                  <a:lnTo>
                    <a:pt x="4937" y="789"/>
                  </a:lnTo>
                  <a:lnTo>
                    <a:pt x="493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6"/>
            <p:cNvSpPr/>
            <p:nvPr/>
          </p:nvSpPr>
          <p:spPr>
            <a:xfrm>
              <a:off x="7435966" y="3976206"/>
              <a:ext cx="141211" cy="22567"/>
            </a:xfrm>
            <a:custGeom>
              <a:rect b="b" l="l" r="r" t="t"/>
              <a:pathLst>
                <a:path extrusionOk="0" h="789" w="4937">
                  <a:moveTo>
                    <a:pt x="0" y="1"/>
                  </a:moveTo>
                  <a:lnTo>
                    <a:pt x="0" y="789"/>
                  </a:lnTo>
                  <a:lnTo>
                    <a:pt x="4936" y="789"/>
                  </a:lnTo>
                  <a:lnTo>
                    <a:pt x="49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6"/>
            <p:cNvSpPr/>
            <p:nvPr/>
          </p:nvSpPr>
          <p:spPr>
            <a:xfrm>
              <a:off x="7689832" y="3923865"/>
              <a:ext cx="53058" cy="25199"/>
            </a:xfrm>
            <a:custGeom>
              <a:rect b="b" l="l" r="r" t="t"/>
              <a:pathLst>
                <a:path extrusionOk="0" h="881" w="1855">
                  <a:moveTo>
                    <a:pt x="0" y="0"/>
                  </a:moveTo>
                  <a:lnTo>
                    <a:pt x="0" y="881"/>
                  </a:lnTo>
                  <a:lnTo>
                    <a:pt x="1854" y="881"/>
                  </a:lnTo>
                  <a:lnTo>
                    <a:pt x="18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6"/>
            <p:cNvSpPr/>
            <p:nvPr/>
          </p:nvSpPr>
          <p:spPr>
            <a:xfrm>
              <a:off x="7573825" y="4025944"/>
              <a:ext cx="165751" cy="74910"/>
            </a:xfrm>
            <a:custGeom>
              <a:rect b="b" l="l" r="r" t="t"/>
              <a:pathLst>
                <a:path extrusionOk="0" h="2619" w="5795">
                  <a:moveTo>
                    <a:pt x="487" y="0"/>
                  </a:moveTo>
                  <a:lnTo>
                    <a:pt x="0" y="1367"/>
                  </a:lnTo>
                  <a:lnTo>
                    <a:pt x="487" y="2619"/>
                  </a:lnTo>
                  <a:lnTo>
                    <a:pt x="5794" y="2619"/>
                  </a:lnTo>
                  <a:lnTo>
                    <a:pt x="5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6"/>
            <p:cNvSpPr/>
            <p:nvPr/>
          </p:nvSpPr>
          <p:spPr>
            <a:xfrm>
              <a:off x="7579802" y="3923865"/>
              <a:ext cx="85521" cy="25199"/>
            </a:xfrm>
            <a:custGeom>
              <a:rect b="b" l="l" r="r" t="t"/>
              <a:pathLst>
                <a:path extrusionOk="0" h="881" w="2990">
                  <a:moveTo>
                    <a:pt x="278" y="0"/>
                  </a:moveTo>
                  <a:lnTo>
                    <a:pt x="0" y="487"/>
                  </a:lnTo>
                  <a:lnTo>
                    <a:pt x="278" y="881"/>
                  </a:lnTo>
                  <a:lnTo>
                    <a:pt x="2990" y="881"/>
                  </a:lnTo>
                  <a:lnTo>
                    <a:pt x="29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6"/>
            <p:cNvSpPr/>
            <p:nvPr/>
          </p:nvSpPr>
          <p:spPr>
            <a:xfrm>
              <a:off x="7435966" y="3923865"/>
              <a:ext cx="49740" cy="25199"/>
            </a:xfrm>
            <a:custGeom>
              <a:rect b="b" l="l" r="r" t="t"/>
              <a:pathLst>
                <a:path extrusionOk="0" h="881" w="1739">
                  <a:moveTo>
                    <a:pt x="0" y="0"/>
                  </a:moveTo>
                  <a:lnTo>
                    <a:pt x="0" y="881"/>
                  </a:lnTo>
                  <a:lnTo>
                    <a:pt x="1738" y="881"/>
                  </a:lnTo>
                  <a:lnTo>
                    <a:pt x="17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6"/>
            <p:cNvSpPr/>
            <p:nvPr/>
          </p:nvSpPr>
          <p:spPr>
            <a:xfrm>
              <a:off x="7513504" y="3923865"/>
              <a:ext cx="74281" cy="25199"/>
            </a:xfrm>
            <a:custGeom>
              <a:rect b="b" l="l" r="r" t="t"/>
              <a:pathLst>
                <a:path extrusionOk="0" h="881" w="2597">
                  <a:moveTo>
                    <a:pt x="1" y="0"/>
                  </a:moveTo>
                  <a:lnTo>
                    <a:pt x="1" y="881"/>
                  </a:lnTo>
                  <a:lnTo>
                    <a:pt x="2596" y="881"/>
                  </a:lnTo>
                  <a:lnTo>
                    <a:pt x="25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6"/>
            <p:cNvSpPr/>
            <p:nvPr/>
          </p:nvSpPr>
          <p:spPr>
            <a:xfrm>
              <a:off x="7483015" y="4025944"/>
              <a:ext cx="104771" cy="74910"/>
            </a:xfrm>
            <a:custGeom>
              <a:rect b="b" l="l" r="r" t="t"/>
              <a:pathLst>
                <a:path extrusionOk="0" h="2619" w="3663">
                  <a:moveTo>
                    <a:pt x="580" y="0"/>
                  </a:moveTo>
                  <a:lnTo>
                    <a:pt x="0" y="1367"/>
                  </a:lnTo>
                  <a:lnTo>
                    <a:pt x="580" y="2619"/>
                  </a:lnTo>
                  <a:lnTo>
                    <a:pt x="3662" y="2619"/>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6"/>
            <p:cNvSpPr/>
            <p:nvPr/>
          </p:nvSpPr>
          <p:spPr>
            <a:xfrm>
              <a:off x="7435966" y="4025944"/>
              <a:ext cx="63641" cy="74910"/>
            </a:xfrm>
            <a:custGeom>
              <a:rect b="b" l="l" r="r" t="t"/>
              <a:pathLst>
                <a:path extrusionOk="0" h="2619" w="2225">
                  <a:moveTo>
                    <a:pt x="0" y="0"/>
                  </a:moveTo>
                  <a:lnTo>
                    <a:pt x="0" y="2619"/>
                  </a:lnTo>
                  <a:lnTo>
                    <a:pt x="2225" y="2619"/>
                  </a:lnTo>
                  <a:lnTo>
                    <a:pt x="22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116"/>
          <p:cNvGrpSpPr/>
          <p:nvPr/>
        </p:nvGrpSpPr>
        <p:grpSpPr>
          <a:xfrm>
            <a:off x="7760993" y="3809289"/>
            <a:ext cx="355126" cy="355098"/>
            <a:chOff x="8245271" y="3758147"/>
            <a:chExt cx="409037" cy="409005"/>
          </a:xfrm>
        </p:grpSpPr>
        <p:sp>
          <p:nvSpPr>
            <p:cNvPr id="3678" name="Google Shape;3678;p116"/>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6"/>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6"/>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6"/>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6"/>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6"/>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6"/>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6"/>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6"/>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6"/>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6"/>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6"/>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6"/>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1" name="Google Shape;3691;p11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/PROGRAMMING ICON PACK</a:t>
            </a:r>
            <a:endParaRPr/>
          </a:p>
        </p:txBody>
      </p:sp>
      <p:sp>
        <p:nvSpPr>
          <p:cNvPr id="3692" name="Google Shape;3692;p11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5" name="Google Shape;3695;p116"/>
          <p:cNvGrpSpPr/>
          <p:nvPr/>
        </p:nvGrpSpPr>
        <p:grpSpPr>
          <a:xfrm>
            <a:off x="7819199" y="752550"/>
            <a:ext cx="604800" cy="147600"/>
            <a:chOff x="7688649" y="828750"/>
            <a:chExt cx="604800" cy="147600"/>
          </a:xfrm>
        </p:grpSpPr>
        <p:sp>
          <p:nvSpPr>
            <p:cNvPr id="3696" name="Google Shape;3696;p11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36"/>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TestDriver.cc</a:t>
            </a:r>
            <a:endParaRPr sz="1000">
              <a:solidFill>
                <a:schemeClr val="dk2"/>
              </a:solidFill>
              <a:latin typeface="Oswald"/>
              <a:ea typeface="Oswald"/>
              <a:cs typeface="Oswald"/>
              <a:sym typeface="Oswald"/>
            </a:endParaRPr>
          </a:p>
        </p:txBody>
      </p:sp>
      <p:grpSp>
        <p:nvGrpSpPr>
          <p:cNvPr id="827" name="Google Shape;827;p36"/>
          <p:cNvGrpSpPr/>
          <p:nvPr/>
        </p:nvGrpSpPr>
        <p:grpSpPr>
          <a:xfrm>
            <a:off x="299286" y="189025"/>
            <a:ext cx="133205" cy="119344"/>
            <a:chOff x="222150" y="185025"/>
            <a:chExt cx="170100" cy="152400"/>
          </a:xfrm>
        </p:grpSpPr>
        <p:cxnSp>
          <p:nvCxnSpPr>
            <p:cNvPr id="828" name="Google Shape;828;p3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29" name="Google Shape;829;p3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30" name="Google Shape;830;p3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31" name="Google Shape;831;p36"/>
          <p:cNvGrpSpPr/>
          <p:nvPr/>
        </p:nvGrpSpPr>
        <p:grpSpPr>
          <a:xfrm>
            <a:off x="286625" y="3999999"/>
            <a:ext cx="145867" cy="958251"/>
            <a:chOff x="286625" y="3923799"/>
            <a:chExt cx="145867" cy="958251"/>
          </a:xfrm>
        </p:grpSpPr>
        <p:sp>
          <p:nvSpPr>
            <p:cNvPr id="832" name="Google Shape;832;p3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36"/>
            <p:cNvGrpSpPr/>
            <p:nvPr/>
          </p:nvGrpSpPr>
          <p:grpSpPr>
            <a:xfrm>
              <a:off x="298112" y="4342643"/>
              <a:ext cx="110182" cy="126862"/>
              <a:chOff x="281100" y="2027800"/>
              <a:chExt cx="140700" cy="162000"/>
            </a:xfrm>
          </p:grpSpPr>
          <p:sp>
            <p:nvSpPr>
              <p:cNvPr id="834" name="Google Shape;834;p3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36"/>
              <p:cNvGrpSpPr/>
              <p:nvPr/>
            </p:nvGrpSpPr>
            <p:grpSpPr>
              <a:xfrm>
                <a:off x="308875" y="2088450"/>
                <a:ext cx="85200" cy="40700"/>
                <a:chOff x="308875" y="2087000"/>
                <a:chExt cx="85200" cy="40700"/>
              </a:xfrm>
            </p:grpSpPr>
            <p:cxnSp>
              <p:nvCxnSpPr>
                <p:cNvPr id="836" name="Google Shape;836;p3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3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38" name="Google Shape;838;p36"/>
            <p:cNvGrpSpPr/>
            <p:nvPr/>
          </p:nvGrpSpPr>
          <p:grpSpPr>
            <a:xfrm>
              <a:off x="286625" y="3923799"/>
              <a:ext cx="133200" cy="133200"/>
              <a:chOff x="286625" y="3648899"/>
              <a:chExt cx="133200" cy="133200"/>
            </a:xfrm>
          </p:grpSpPr>
          <p:sp>
            <p:nvSpPr>
              <p:cNvPr id="839" name="Google Shape;839;p3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1" name="Google Shape;841;p3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5" name="Google Shape;845;p36"/>
          <p:cNvPicPr preferRelativeResize="0"/>
          <p:nvPr/>
        </p:nvPicPr>
        <p:blipFill>
          <a:blip r:embed="rId5">
            <a:alphaModFix/>
          </a:blip>
          <a:stretch>
            <a:fillRect/>
          </a:stretch>
        </p:blipFill>
        <p:spPr>
          <a:xfrm>
            <a:off x="848675" y="1244250"/>
            <a:ext cx="7446650" cy="2822200"/>
          </a:xfrm>
          <a:prstGeom prst="rect">
            <a:avLst/>
          </a:prstGeom>
          <a:noFill/>
          <a:ln>
            <a:noFill/>
          </a:ln>
        </p:spPr>
      </p:pic>
      <p:cxnSp>
        <p:nvCxnSpPr>
          <p:cNvPr id="846" name="Google Shape;846;p36"/>
          <p:cNvCxnSpPr/>
          <p:nvPr/>
        </p:nvCxnSpPr>
        <p:spPr>
          <a:xfrm>
            <a:off x="8115300" y="4558313"/>
            <a:ext cx="792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2" name="Shape 3702"/>
        <p:cNvGrpSpPr/>
        <p:nvPr/>
      </p:nvGrpSpPr>
      <p:grpSpPr>
        <a:xfrm>
          <a:off x="0" y="0"/>
          <a:ext cx="0" cy="0"/>
          <a:chOff x="0" y="0"/>
          <a:chExt cx="0" cy="0"/>
        </a:xfrm>
      </p:grpSpPr>
      <p:grpSp>
        <p:nvGrpSpPr>
          <p:cNvPr id="3703" name="Google Shape;3703;p117"/>
          <p:cNvGrpSpPr/>
          <p:nvPr/>
        </p:nvGrpSpPr>
        <p:grpSpPr>
          <a:xfrm>
            <a:off x="5644173" y="2326785"/>
            <a:ext cx="1236030" cy="817276"/>
            <a:chOff x="1307492" y="518153"/>
            <a:chExt cx="3251855" cy="2150160"/>
          </a:xfrm>
        </p:grpSpPr>
        <p:sp>
          <p:nvSpPr>
            <p:cNvPr id="3704" name="Google Shape;3704;p117"/>
            <p:cNvSpPr/>
            <p:nvPr/>
          </p:nvSpPr>
          <p:spPr>
            <a:xfrm>
              <a:off x="1307492" y="518153"/>
              <a:ext cx="3251855" cy="2150160"/>
            </a:xfrm>
            <a:custGeom>
              <a:rect b="b" l="l" r="r" t="t"/>
              <a:pathLst>
                <a:path extrusionOk="0" h="108416" w="153299">
                  <a:moveTo>
                    <a:pt x="13721" y="0"/>
                  </a:moveTo>
                  <a:cubicBezTo>
                    <a:pt x="6145" y="0"/>
                    <a:pt x="1" y="6143"/>
                    <a:pt x="1" y="13721"/>
                  </a:cubicBezTo>
                  <a:lnTo>
                    <a:pt x="1" y="94689"/>
                  </a:lnTo>
                  <a:cubicBezTo>
                    <a:pt x="1" y="102266"/>
                    <a:pt x="6145" y="108415"/>
                    <a:pt x="13721" y="108415"/>
                  </a:cubicBezTo>
                  <a:lnTo>
                    <a:pt x="139573" y="108415"/>
                  </a:lnTo>
                  <a:cubicBezTo>
                    <a:pt x="147155" y="108415"/>
                    <a:pt x="153299" y="102266"/>
                    <a:pt x="153299" y="94689"/>
                  </a:cubicBezTo>
                  <a:lnTo>
                    <a:pt x="153299" y="13721"/>
                  </a:lnTo>
                  <a:cubicBezTo>
                    <a:pt x="153299" y="6143"/>
                    <a:pt x="147155" y="0"/>
                    <a:pt x="139573"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7"/>
            <p:cNvSpPr/>
            <p:nvPr/>
          </p:nvSpPr>
          <p:spPr>
            <a:xfrm>
              <a:off x="1543300" y="1054050"/>
              <a:ext cx="2780225" cy="1311200"/>
            </a:xfrm>
            <a:custGeom>
              <a:rect b="b" l="l" r="r" t="t"/>
              <a:pathLst>
                <a:path extrusionOk="0" h="52448" w="111209">
                  <a:moveTo>
                    <a:pt x="18569" y="0"/>
                  </a:moveTo>
                  <a:cubicBezTo>
                    <a:pt x="8263" y="0"/>
                    <a:pt x="1" y="19509"/>
                    <a:pt x="1" y="19509"/>
                  </a:cubicBezTo>
                  <a:lnTo>
                    <a:pt x="1" y="47026"/>
                  </a:lnTo>
                  <a:cubicBezTo>
                    <a:pt x="1" y="50016"/>
                    <a:pt x="2428" y="52448"/>
                    <a:pt x="5424" y="52448"/>
                  </a:cubicBezTo>
                  <a:lnTo>
                    <a:pt x="111208" y="52448"/>
                  </a:lnTo>
                  <a:lnTo>
                    <a:pt x="111208" y="33595"/>
                  </a:lnTo>
                  <a:cubicBezTo>
                    <a:pt x="107017" y="33595"/>
                    <a:pt x="104195" y="31558"/>
                    <a:pt x="102035" y="28654"/>
                  </a:cubicBezTo>
                  <a:cubicBezTo>
                    <a:pt x="96710" y="21524"/>
                    <a:pt x="95322" y="9197"/>
                    <a:pt x="87124" y="9197"/>
                  </a:cubicBezTo>
                  <a:cubicBezTo>
                    <a:pt x="84297" y="9197"/>
                    <a:pt x="82014" y="10794"/>
                    <a:pt x="79919" y="13193"/>
                  </a:cubicBezTo>
                  <a:cubicBezTo>
                    <a:pt x="73474" y="20589"/>
                    <a:pt x="68835" y="35674"/>
                    <a:pt x="55607" y="35674"/>
                  </a:cubicBezTo>
                  <a:cubicBezTo>
                    <a:pt x="54034" y="35674"/>
                    <a:pt x="52589" y="35390"/>
                    <a:pt x="51247" y="34867"/>
                  </a:cubicBezTo>
                  <a:cubicBezTo>
                    <a:pt x="37580" y="29566"/>
                    <a:pt x="31652" y="0"/>
                    <a:pt x="1856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7"/>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7"/>
            <p:cNvSpPr/>
            <p:nvPr/>
          </p:nvSpPr>
          <p:spPr>
            <a:xfrm>
              <a:off x="1543300" y="1306175"/>
              <a:ext cx="2780225" cy="1059075"/>
            </a:xfrm>
            <a:custGeom>
              <a:rect b="b" l="l" r="r" t="t"/>
              <a:pathLst>
                <a:path extrusionOk="0" h="42363" w="111209">
                  <a:moveTo>
                    <a:pt x="72120" y="0"/>
                  </a:moveTo>
                  <a:cubicBezTo>
                    <a:pt x="61658" y="0"/>
                    <a:pt x="56839" y="15950"/>
                    <a:pt x="51247" y="24782"/>
                  </a:cubicBezTo>
                  <a:cubicBezTo>
                    <a:pt x="49100" y="28167"/>
                    <a:pt x="46846" y="30507"/>
                    <a:pt x="44124" y="30507"/>
                  </a:cubicBezTo>
                  <a:cubicBezTo>
                    <a:pt x="31105" y="30507"/>
                    <a:pt x="30240" y="10336"/>
                    <a:pt x="18663" y="10336"/>
                  </a:cubicBezTo>
                  <a:cubicBezTo>
                    <a:pt x="7091" y="10336"/>
                    <a:pt x="1" y="29247"/>
                    <a:pt x="1" y="29247"/>
                  </a:cubicBezTo>
                  <a:lnTo>
                    <a:pt x="1" y="36941"/>
                  </a:lnTo>
                  <a:cubicBezTo>
                    <a:pt x="1" y="39931"/>
                    <a:pt x="2428" y="42363"/>
                    <a:pt x="5424" y="42363"/>
                  </a:cubicBezTo>
                  <a:lnTo>
                    <a:pt x="111208" y="42363"/>
                  </a:lnTo>
                  <a:lnTo>
                    <a:pt x="111208" y="5295"/>
                  </a:lnTo>
                  <a:cubicBezTo>
                    <a:pt x="107279" y="5295"/>
                    <a:pt x="104910" y="12728"/>
                    <a:pt x="102035" y="18569"/>
                  </a:cubicBezTo>
                  <a:cubicBezTo>
                    <a:pt x="100172" y="22355"/>
                    <a:pt x="98093" y="25466"/>
                    <a:pt x="95253" y="25466"/>
                  </a:cubicBezTo>
                  <a:cubicBezTo>
                    <a:pt x="89592" y="25466"/>
                    <a:pt x="87484" y="9894"/>
                    <a:pt x="79919" y="3108"/>
                  </a:cubicBezTo>
                  <a:cubicBezTo>
                    <a:pt x="77812" y="1208"/>
                    <a:pt x="75274" y="0"/>
                    <a:pt x="7212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7"/>
            <p:cNvSpPr/>
            <p:nvPr/>
          </p:nvSpPr>
          <p:spPr>
            <a:xfrm>
              <a:off x="1523425" y="694625"/>
              <a:ext cx="2927250" cy="1690525"/>
            </a:xfrm>
            <a:custGeom>
              <a:rect b="b" l="l" r="r" t="t"/>
              <a:pathLst>
                <a:path extrusionOk="0" h="67621" w="117090">
                  <a:moveTo>
                    <a:pt x="0" y="1"/>
                  </a:moveTo>
                  <a:lnTo>
                    <a:pt x="0" y="61403"/>
                  </a:lnTo>
                  <a:cubicBezTo>
                    <a:pt x="0" y="64833"/>
                    <a:pt x="2787" y="67620"/>
                    <a:pt x="6219" y="67620"/>
                  </a:cubicBezTo>
                  <a:lnTo>
                    <a:pt x="117090" y="67620"/>
                  </a:lnTo>
                  <a:lnTo>
                    <a:pt x="117090" y="66030"/>
                  </a:lnTo>
                  <a:lnTo>
                    <a:pt x="6219" y="66030"/>
                  </a:lnTo>
                  <a:cubicBezTo>
                    <a:pt x="3665" y="66030"/>
                    <a:pt x="1592" y="63951"/>
                    <a:pt x="1592" y="61403"/>
                  </a:cubicBezTo>
                  <a:lnTo>
                    <a:pt x="159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117"/>
          <p:cNvGrpSpPr/>
          <p:nvPr/>
        </p:nvGrpSpPr>
        <p:grpSpPr>
          <a:xfrm>
            <a:off x="2526200" y="1669075"/>
            <a:ext cx="896875" cy="1118575"/>
            <a:chOff x="2659250" y="1505400"/>
            <a:chExt cx="896875" cy="1118575"/>
          </a:xfrm>
        </p:grpSpPr>
        <p:sp>
          <p:nvSpPr>
            <p:cNvPr id="3710" name="Google Shape;3710;p117"/>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7"/>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7"/>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7"/>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7"/>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7"/>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7"/>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7"/>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7"/>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7"/>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7"/>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7"/>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7"/>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7"/>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7"/>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7"/>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7"/>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7"/>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8" name="Google Shape;3728;p117"/>
          <p:cNvSpPr/>
          <p:nvPr/>
        </p:nvSpPr>
        <p:spPr>
          <a:xfrm>
            <a:off x="3075175" y="2013650"/>
            <a:ext cx="347900" cy="554075"/>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7"/>
          <p:cNvSpPr/>
          <p:nvPr/>
        </p:nvSpPr>
        <p:spPr>
          <a:xfrm>
            <a:off x="3061175" y="2013400"/>
            <a:ext cx="14025" cy="275"/>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0" name="Google Shape;3730;p117"/>
          <p:cNvGrpSpPr/>
          <p:nvPr/>
        </p:nvGrpSpPr>
        <p:grpSpPr>
          <a:xfrm>
            <a:off x="299286" y="189025"/>
            <a:ext cx="133205" cy="119344"/>
            <a:chOff x="222150" y="185025"/>
            <a:chExt cx="170100" cy="152400"/>
          </a:xfrm>
        </p:grpSpPr>
        <p:cxnSp>
          <p:nvCxnSpPr>
            <p:cNvPr id="3731" name="Google Shape;3731;p11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732" name="Google Shape;3732;p11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3733" name="Google Shape;3733;p11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3734" name="Google Shape;3734;p117"/>
          <p:cNvGrpSpPr/>
          <p:nvPr/>
        </p:nvGrpSpPr>
        <p:grpSpPr>
          <a:xfrm>
            <a:off x="286625" y="3999999"/>
            <a:ext cx="145867" cy="958251"/>
            <a:chOff x="286625" y="3923799"/>
            <a:chExt cx="145867" cy="958251"/>
          </a:xfrm>
        </p:grpSpPr>
        <p:sp>
          <p:nvSpPr>
            <p:cNvPr id="3735" name="Google Shape;3735;p11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6" name="Google Shape;3736;p117"/>
            <p:cNvGrpSpPr/>
            <p:nvPr/>
          </p:nvGrpSpPr>
          <p:grpSpPr>
            <a:xfrm>
              <a:off x="298112" y="4342643"/>
              <a:ext cx="110182" cy="126862"/>
              <a:chOff x="281100" y="2027800"/>
              <a:chExt cx="140700" cy="162000"/>
            </a:xfrm>
          </p:grpSpPr>
          <p:sp>
            <p:nvSpPr>
              <p:cNvPr id="3737" name="Google Shape;3737;p11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117"/>
              <p:cNvGrpSpPr/>
              <p:nvPr/>
            </p:nvGrpSpPr>
            <p:grpSpPr>
              <a:xfrm>
                <a:off x="308875" y="2088450"/>
                <a:ext cx="85200" cy="40700"/>
                <a:chOff x="308875" y="2087000"/>
                <a:chExt cx="85200" cy="40700"/>
              </a:xfrm>
            </p:grpSpPr>
            <p:cxnSp>
              <p:nvCxnSpPr>
                <p:cNvPr id="3739" name="Google Shape;3739;p11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3740" name="Google Shape;3740;p11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3741" name="Google Shape;3741;p117"/>
            <p:cNvGrpSpPr/>
            <p:nvPr/>
          </p:nvGrpSpPr>
          <p:grpSpPr>
            <a:xfrm>
              <a:off x="286625" y="3923799"/>
              <a:ext cx="133200" cy="133200"/>
              <a:chOff x="286625" y="3648899"/>
              <a:chExt cx="133200" cy="133200"/>
            </a:xfrm>
          </p:grpSpPr>
          <p:sp>
            <p:nvSpPr>
              <p:cNvPr id="3742" name="Google Shape;3742;p11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44" name="Google Shape;3744;p11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7"/>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3746" name="Google Shape;3746;p117"/>
          <p:cNvGrpSpPr/>
          <p:nvPr/>
        </p:nvGrpSpPr>
        <p:grpSpPr>
          <a:xfrm>
            <a:off x="3093975" y="1970400"/>
            <a:ext cx="1880425" cy="1530050"/>
            <a:chOff x="3731950" y="1806725"/>
            <a:chExt cx="1880425" cy="1530050"/>
          </a:xfrm>
        </p:grpSpPr>
        <p:sp>
          <p:nvSpPr>
            <p:cNvPr id="3747" name="Google Shape;3747;p117"/>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7"/>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7"/>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7"/>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7"/>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7"/>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7"/>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7"/>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7"/>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7"/>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7"/>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7"/>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7"/>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7"/>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7"/>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7"/>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7"/>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117"/>
          <p:cNvGrpSpPr/>
          <p:nvPr/>
        </p:nvGrpSpPr>
        <p:grpSpPr>
          <a:xfrm>
            <a:off x="4305763" y="2158338"/>
            <a:ext cx="918450" cy="1530275"/>
            <a:chOff x="5816625" y="1806613"/>
            <a:chExt cx="918450" cy="1530275"/>
          </a:xfrm>
        </p:grpSpPr>
        <p:sp>
          <p:nvSpPr>
            <p:cNvPr id="3765" name="Google Shape;3765;p117"/>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7"/>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7"/>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7"/>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7"/>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7"/>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7"/>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7"/>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7"/>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7"/>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7"/>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7"/>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7"/>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7"/>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7"/>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7"/>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7"/>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117"/>
          <p:cNvGrpSpPr/>
          <p:nvPr/>
        </p:nvGrpSpPr>
        <p:grpSpPr>
          <a:xfrm>
            <a:off x="4876675" y="2878375"/>
            <a:ext cx="1062925" cy="1288025"/>
            <a:chOff x="5447475" y="3019500"/>
            <a:chExt cx="1062925" cy="1288025"/>
          </a:xfrm>
        </p:grpSpPr>
        <p:sp>
          <p:nvSpPr>
            <p:cNvPr id="3783" name="Google Shape;3783;p117"/>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7"/>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7"/>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7"/>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7"/>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7"/>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7"/>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7"/>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7"/>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7"/>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7"/>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7"/>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7"/>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117"/>
          <p:cNvGrpSpPr/>
          <p:nvPr/>
        </p:nvGrpSpPr>
        <p:grpSpPr>
          <a:xfrm>
            <a:off x="3005475" y="2863850"/>
            <a:ext cx="1057913" cy="1302550"/>
            <a:chOff x="3643450" y="3004975"/>
            <a:chExt cx="1057913" cy="1302550"/>
          </a:xfrm>
        </p:grpSpPr>
        <p:sp>
          <p:nvSpPr>
            <p:cNvPr id="3797" name="Google Shape;3797;p117"/>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7"/>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7"/>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7"/>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7"/>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7"/>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7"/>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7"/>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7"/>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7"/>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7"/>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7"/>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7"/>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7"/>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7"/>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7"/>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117"/>
          <p:cNvSpPr/>
          <p:nvPr/>
        </p:nvSpPr>
        <p:spPr>
          <a:xfrm>
            <a:off x="3008750" y="2265800"/>
            <a:ext cx="228400" cy="212075"/>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7"/>
          <p:cNvSpPr/>
          <p:nvPr/>
        </p:nvSpPr>
        <p:spPr>
          <a:xfrm>
            <a:off x="3441100" y="1941225"/>
            <a:ext cx="289075" cy="128450"/>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117"/>
          <p:cNvGrpSpPr/>
          <p:nvPr/>
        </p:nvGrpSpPr>
        <p:grpSpPr>
          <a:xfrm>
            <a:off x="4305763" y="3843175"/>
            <a:ext cx="328550" cy="323225"/>
            <a:chOff x="2485125" y="3145675"/>
            <a:chExt cx="328550" cy="323225"/>
          </a:xfrm>
        </p:grpSpPr>
        <p:sp>
          <p:nvSpPr>
            <p:cNvPr id="3816" name="Google Shape;3816;p117"/>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7"/>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7"/>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7"/>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7"/>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7"/>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117"/>
          <p:cNvGrpSpPr/>
          <p:nvPr/>
        </p:nvGrpSpPr>
        <p:grpSpPr>
          <a:xfrm>
            <a:off x="2493888" y="3023900"/>
            <a:ext cx="511600" cy="476550"/>
            <a:chOff x="2393600" y="2166975"/>
            <a:chExt cx="511600" cy="476550"/>
          </a:xfrm>
        </p:grpSpPr>
        <p:sp>
          <p:nvSpPr>
            <p:cNvPr id="3823" name="Google Shape;3823;p117"/>
            <p:cNvSpPr/>
            <p:nvPr/>
          </p:nvSpPr>
          <p:spPr>
            <a:xfrm>
              <a:off x="2393600" y="2166975"/>
              <a:ext cx="511600" cy="476550"/>
            </a:xfrm>
            <a:custGeom>
              <a:rect b="b" l="l" r="r" t="t"/>
              <a:pathLst>
                <a:path extrusionOk="0" h="19062" w="20464">
                  <a:moveTo>
                    <a:pt x="2274" y="0"/>
                  </a:moveTo>
                  <a:cubicBezTo>
                    <a:pt x="1014" y="0"/>
                    <a:pt x="0" y="1020"/>
                    <a:pt x="0" y="2275"/>
                  </a:cubicBezTo>
                  <a:lnTo>
                    <a:pt x="0" y="16787"/>
                  </a:lnTo>
                  <a:cubicBezTo>
                    <a:pt x="0" y="18047"/>
                    <a:pt x="1014" y="19061"/>
                    <a:pt x="2274" y="19061"/>
                  </a:cubicBezTo>
                  <a:lnTo>
                    <a:pt x="18189" y="19061"/>
                  </a:lnTo>
                  <a:cubicBezTo>
                    <a:pt x="19444" y="19061"/>
                    <a:pt x="20463" y="18047"/>
                    <a:pt x="20463" y="16787"/>
                  </a:cubicBezTo>
                  <a:lnTo>
                    <a:pt x="20463" y="2275"/>
                  </a:lnTo>
                  <a:cubicBezTo>
                    <a:pt x="20463" y="1020"/>
                    <a:pt x="19444" y="0"/>
                    <a:pt x="18189"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7"/>
            <p:cNvSpPr/>
            <p:nvPr/>
          </p:nvSpPr>
          <p:spPr>
            <a:xfrm>
              <a:off x="2490450" y="2282025"/>
              <a:ext cx="317725" cy="246450"/>
            </a:xfrm>
            <a:custGeom>
              <a:rect b="b" l="l" r="r" t="t"/>
              <a:pathLst>
                <a:path extrusionOk="0" h="9858" w="12709">
                  <a:moveTo>
                    <a:pt x="660" y="0"/>
                  </a:moveTo>
                  <a:cubicBezTo>
                    <a:pt x="294" y="0"/>
                    <a:pt x="1" y="293"/>
                    <a:pt x="1" y="659"/>
                  </a:cubicBezTo>
                  <a:lnTo>
                    <a:pt x="1" y="9194"/>
                  </a:lnTo>
                  <a:cubicBezTo>
                    <a:pt x="1" y="9559"/>
                    <a:pt x="294" y="9858"/>
                    <a:pt x="660" y="9858"/>
                  </a:cubicBezTo>
                  <a:lnTo>
                    <a:pt x="12050" y="9858"/>
                  </a:lnTo>
                  <a:cubicBezTo>
                    <a:pt x="12416" y="9858"/>
                    <a:pt x="12708" y="9559"/>
                    <a:pt x="12708" y="9194"/>
                  </a:cubicBezTo>
                  <a:lnTo>
                    <a:pt x="12708" y="659"/>
                  </a:lnTo>
                  <a:cubicBezTo>
                    <a:pt x="12708" y="293"/>
                    <a:pt x="12416" y="0"/>
                    <a:pt x="1205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7"/>
            <p:cNvSpPr/>
            <p:nvPr/>
          </p:nvSpPr>
          <p:spPr>
            <a:xfrm>
              <a:off x="2612825" y="2352375"/>
              <a:ext cx="88825" cy="113850"/>
            </a:xfrm>
            <a:custGeom>
              <a:rect b="b" l="l" r="r" t="t"/>
              <a:pathLst>
                <a:path extrusionOk="0" h="4554" w="3553">
                  <a:moveTo>
                    <a:pt x="347" y="1"/>
                  </a:moveTo>
                  <a:cubicBezTo>
                    <a:pt x="168" y="1"/>
                    <a:pt x="1" y="142"/>
                    <a:pt x="1" y="344"/>
                  </a:cubicBezTo>
                  <a:lnTo>
                    <a:pt x="1" y="2275"/>
                  </a:lnTo>
                  <a:lnTo>
                    <a:pt x="1" y="4210"/>
                  </a:lnTo>
                  <a:cubicBezTo>
                    <a:pt x="1" y="4412"/>
                    <a:pt x="168" y="4553"/>
                    <a:pt x="347" y="4553"/>
                  </a:cubicBezTo>
                  <a:cubicBezTo>
                    <a:pt x="413" y="4553"/>
                    <a:pt x="480" y="4534"/>
                    <a:pt x="540" y="4492"/>
                  </a:cubicBezTo>
                  <a:lnTo>
                    <a:pt x="3353" y="2557"/>
                  </a:lnTo>
                  <a:cubicBezTo>
                    <a:pt x="3552" y="2421"/>
                    <a:pt x="3552" y="2128"/>
                    <a:pt x="3353" y="1992"/>
                  </a:cubicBezTo>
                  <a:lnTo>
                    <a:pt x="540" y="62"/>
                  </a:lnTo>
                  <a:cubicBezTo>
                    <a:pt x="480" y="20"/>
                    <a:pt x="413"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117"/>
          <p:cNvGrpSpPr/>
          <p:nvPr/>
        </p:nvGrpSpPr>
        <p:grpSpPr>
          <a:xfrm>
            <a:off x="5187915" y="1741585"/>
            <a:ext cx="674276" cy="476544"/>
            <a:chOff x="1246350" y="2237325"/>
            <a:chExt cx="384400" cy="271675"/>
          </a:xfrm>
        </p:grpSpPr>
        <p:sp>
          <p:nvSpPr>
            <p:cNvPr id="3827" name="Google Shape;3827;p117"/>
            <p:cNvSpPr/>
            <p:nvPr/>
          </p:nvSpPr>
          <p:spPr>
            <a:xfrm>
              <a:off x="1246350" y="2243325"/>
              <a:ext cx="376300" cy="190900"/>
            </a:xfrm>
            <a:custGeom>
              <a:rect b="b" l="l" r="r" t="t"/>
              <a:pathLst>
                <a:path extrusionOk="0" h="7636" w="15052">
                  <a:moveTo>
                    <a:pt x="7098" y="0"/>
                  </a:moveTo>
                  <a:cubicBezTo>
                    <a:pt x="5221" y="0"/>
                    <a:pt x="3698" y="1433"/>
                    <a:pt x="3698" y="3196"/>
                  </a:cubicBezTo>
                  <a:cubicBezTo>
                    <a:pt x="3698" y="3306"/>
                    <a:pt x="3703" y="3415"/>
                    <a:pt x="3719" y="3526"/>
                  </a:cubicBezTo>
                  <a:cubicBezTo>
                    <a:pt x="3343" y="3285"/>
                    <a:pt x="2899" y="3149"/>
                    <a:pt x="2423" y="3149"/>
                  </a:cubicBezTo>
                  <a:cubicBezTo>
                    <a:pt x="1084" y="3149"/>
                    <a:pt x="1" y="4231"/>
                    <a:pt x="1" y="5570"/>
                  </a:cubicBezTo>
                  <a:cubicBezTo>
                    <a:pt x="1" y="6422"/>
                    <a:pt x="440" y="7170"/>
                    <a:pt x="1105" y="7598"/>
                  </a:cubicBezTo>
                  <a:cubicBezTo>
                    <a:pt x="1115" y="7615"/>
                    <a:pt x="1130" y="7625"/>
                    <a:pt x="1136" y="7636"/>
                  </a:cubicBezTo>
                  <a:lnTo>
                    <a:pt x="6418" y="7636"/>
                  </a:lnTo>
                  <a:lnTo>
                    <a:pt x="6418" y="4863"/>
                  </a:lnTo>
                  <a:lnTo>
                    <a:pt x="8641" y="4863"/>
                  </a:lnTo>
                  <a:lnTo>
                    <a:pt x="8641" y="7636"/>
                  </a:lnTo>
                  <a:lnTo>
                    <a:pt x="14074" y="7636"/>
                  </a:lnTo>
                  <a:cubicBezTo>
                    <a:pt x="14675" y="7096"/>
                    <a:pt x="15052" y="6328"/>
                    <a:pt x="15052" y="5476"/>
                  </a:cubicBezTo>
                  <a:cubicBezTo>
                    <a:pt x="15052" y="3854"/>
                    <a:pt x="13707" y="2537"/>
                    <a:pt x="12044" y="2537"/>
                  </a:cubicBezTo>
                  <a:cubicBezTo>
                    <a:pt x="11704" y="2537"/>
                    <a:pt x="11380" y="2594"/>
                    <a:pt x="11072" y="2698"/>
                  </a:cubicBezTo>
                  <a:cubicBezTo>
                    <a:pt x="10900" y="2725"/>
                    <a:pt x="10738" y="2788"/>
                    <a:pt x="10591" y="2903"/>
                  </a:cubicBezTo>
                  <a:cubicBezTo>
                    <a:pt x="10555" y="2923"/>
                    <a:pt x="10518" y="2944"/>
                    <a:pt x="10481" y="2966"/>
                  </a:cubicBezTo>
                  <a:cubicBezTo>
                    <a:pt x="10355" y="1308"/>
                    <a:pt x="8892" y="0"/>
                    <a:pt x="7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7"/>
            <p:cNvSpPr/>
            <p:nvPr/>
          </p:nvSpPr>
          <p:spPr>
            <a:xfrm>
              <a:off x="1384824" y="2428201"/>
              <a:ext cx="99400" cy="80799"/>
            </a:xfrm>
            <a:custGeom>
              <a:rect b="b" l="l" r="r" t="t"/>
              <a:pathLst>
                <a:path extrusionOk="0" h="2992" w="3976">
                  <a:moveTo>
                    <a:pt x="879" y="1"/>
                  </a:moveTo>
                  <a:lnTo>
                    <a:pt x="879" y="1292"/>
                  </a:lnTo>
                  <a:lnTo>
                    <a:pt x="0" y="1292"/>
                  </a:lnTo>
                  <a:lnTo>
                    <a:pt x="1987" y="2992"/>
                  </a:lnTo>
                  <a:lnTo>
                    <a:pt x="3975" y="1292"/>
                  </a:lnTo>
                  <a:lnTo>
                    <a:pt x="3102" y="1292"/>
                  </a:lnTo>
                  <a:lnTo>
                    <a:pt x="31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7"/>
            <p:cNvSpPr/>
            <p:nvPr/>
          </p:nvSpPr>
          <p:spPr>
            <a:xfrm>
              <a:off x="1254475" y="2237325"/>
              <a:ext cx="376275" cy="190875"/>
            </a:xfrm>
            <a:custGeom>
              <a:rect b="b" l="l" r="r" t="t"/>
              <a:pathLst>
                <a:path extrusionOk="0" h="7635" w="15051">
                  <a:moveTo>
                    <a:pt x="7097" y="0"/>
                  </a:moveTo>
                  <a:cubicBezTo>
                    <a:pt x="5219" y="0"/>
                    <a:pt x="3698" y="1427"/>
                    <a:pt x="3698" y="3190"/>
                  </a:cubicBezTo>
                  <a:cubicBezTo>
                    <a:pt x="3698" y="3305"/>
                    <a:pt x="3703" y="3414"/>
                    <a:pt x="3713" y="3525"/>
                  </a:cubicBezTo>
                  <a:cubicBezTo>
                    <a:pt x="3342" y="3284"/>
                    <a:pt x="2897" y="3148"/>
                    <a:pt x="2422" y="3148"/>
                  </a:cubicBezTo>
                  <a:cubicBezTo>
                    <a:pt x="1083" y="3148"/>
                    <a:pt x="1" y="4230"/>
                    <a:pt x="1" y="5569"/>
                  </a:cubicBezTo>
                  <a:cubicBezTo>
                    <a:pt x="1" y="6416"/>
                    <a:pt x="440" y="7164"/>
                    <a:pt x="1099" y="7599"/>
                  </a:cubicBezTo>
                  <a:lnTo>
                    <a:pt x="1135" y="7635"/>
                  </a:lnTo>
                  <a:lnTo>
                    <a:pt x="14073" y="7635"/>
                  </a:lnTo>
                  <a:cubicBezTo>
                    <a:pt x="14674" y="7097"/>
                    <a:pt x="15050" y="6327"/>
                    <a:pt x="15050" y="5470"/>
                  </a:cubicBezTo>
                  <a:cubicBezTo>
                    <a:pt x="15050" y="3848"/>
                    <a:pt x="13701" y="2536"/>
                    <a:pt x="12038" y="2536"/>
                  </a:cubicBezTo>
                  <a:cubicBezTo>
                    <a:pt x="11704" y="2536"/>
                    <a:pt x="11374" y="2593"/>
                    <a:pt x="11072" y="2692"/>
                  </a:cubicBezTo>
                  <a:cubicBezTo>
                    <a:pt x="10899" y="2724"/>
                    <a:pt x="10737" y="2782"/>
                    <a:pt x="10590" y="2902"/>
                  </a:cubicBezTo>
                  <a:cubicBezTo>
                    <a:pt x="10553" y="2918"/>
                    <a:pt x="10517" y="2944"/>
                    <a:pt x="10481" y="2965"/>
                  </a:cubicBezTo>
                  <a:cubicBezTo>
                    <a:pt x="10355" y="1307"/>
                    <a:pt x="8890" y="0"/>
                    <a:pt x="7097"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7"/>
            <p:cNvSpPr/>
            <p:nvPr/>
          </p:nvSpPr>
          <p:spPr>
            <a:xfrm>
              <a:off x="1392925" y="2358750"/>
              <a:ext cx="99375" cy="144100"/>
            </a:xfrm>
            <a:custGeom>
              <a:rect b="b" l="l" r="r" t="t"/>
              <a:pathLst>
                <a:path extrusionOk="0" h="5764" w="3975">
                  <a:moveTo>
                    <a:pt x="874" y="1"/>
                  </a:moveTo>
                  <a:lnTo>
                    <a:pt x="874" y="4064"/>
                  </a:lnTo>
                  <a:lnTo>
                    <a:pt x="0" y="4064"/>
                  </a:lnTo>
                  <a:lnTo>
                    <a:pt x="1988" y="5764"/>
                  </a:lnTo>
                  <a:lnTo>
                    <a:pt x="3975" y="4064"/>
                  </a:lnTo>
                  <a:lnTo>
                    <a:pt x="3096" y="4064"/>
                  </a:lnTo>
                  <a:lnTo>
                    <a:pt x="3096" y="1"/>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117"/>
          <p:cNvGrpSpPr/>
          <p:nvPr/>
        </p:nvGrpSpPr>
        <p:grpSpPr>
          <a:xfrm>
            <a:off x="2091819" y="2689883"/>
            <a:ext cx="227460" cy="229395"/>
            <a:chOff x="2177851" y="2645625"/>
            <a:chExt cx="320456" cy="323228"/>
          </a:xfrm>
        </p:grpSpPr>
        <p:sp>
          <p:nvSpPr>
            <p:cNvPr id="3832" name="Google Shape;3832;p117"/>
            <p:cNvSpPr/>
            <p:nvPr/>
          </p:nvSpPr>
          <p:spPr>
            <a:xfrm>
              <a:off x="2177851" y="2645625"/>
              <a:ext cx="320456" cy="323228"/>
            </a:xfrm>
            <a:custGeom>
              <a:rect b="b" l="l" r="r" t="t"/>
              <a:pathLst>
                <a:path extrusionOk="0" h="25653" w="25433">
                  <a:moveTo>
                    <a:pt x="4535" y="1"/>
                  </a:moveTo>
                  <a:cubicBezTo>
                    <a:pt x="2033" y="1"/>
                    <a:pt x="1" y="2033"/>
                    <a:pt x="1" y="4535"/>
                  </a:cubicBezTo>
                  <a:lnTo>
                    <a:pt x="1" y="21118"/>
                  </a:lnTo>
                  <a:cubicBezTo>
                    <a:pt x="1" y="23621"/>
                    <a:pt x="2033" y="25653"/>
                    <a:pt x="4535" y="25653"/>
                  </a:cubicBezTo>
                  <a:lnTo>
                    <a:pt x="20898" y="25653"/>
                  </a:lnTo>
                  <a:cubicBezTo>
                    <a:pt x="23406" y="25653"/>
                    <a:pt x="25432" y="23621"/>
                    <a:pt x="25432" y="21118"/>
                  </a:cubicBezTo>
                  <a:lnTo>
                    <a:pt x="25432" y="4535"/>
                  </a:lnTo>
                  <a:cubicBezTo>
                    <a:pt x="25432" y="2033"/>
                    <a:pt x="23406" y="1"/>
                    <a:pt x="2089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7"/>
            <p:cNvSpPr/>
            <p:nvPr/>
          </p:nvSpPr>
          <p:spPr>
            <a:xfrm>
              <a:off x="2253349" y="2744471"/>
              <a:ext cx="170327" cy="125483"/>
            </a:xfrm>
            <a:custGeom>
              <a:rect b="b" l="l" r="r" t="t"/>
              <a:pathLst>
                <a:path extrusionOk="0" h="9959" w="13518">
                  <a:moveTo>
                    <a:pt x="987" y="0"/>
                  </a:moveTo>
                  <a:cubicBezTo>
                    <a:pt x="443" y="0"/>
                    <a:pt x="1" y="442"/>
                    <a:pt x="1" y="987"/>
                  </a:cubicBezTo>
                  <a:cubicBezTo>
                    <a:pt x="1" y="1533"/>
                    <a:pt x="443" y="1975"/>
                    <a:pt x="987" y="1975"/>
                  </a:cubicBezTo>
                  <a:lnTo>
                    <a:pt x="9471" y="1975"/>
                  </a:lnTo>
                  <a:cubicBezTo>
                    <a:pt x="10562" y="1975"/>
                    <a:pt x="11521" y="2868"/>
                    <a:pt x="11474" y="3966"/>
                  </a:cubicBezTo>
                  <a:cubicBezTo>
                    <a:pt x="11457" y="4454"/>
                    <a:pt x="11248" y="4901"/>
                    <a:pt x="10922" y="5220"/>
                  </a:cubicBezTo>
                  <a:cubicBezTo>
                    <a:pt x="10580" y="5569"/>
                    <a:pt x="10104" y="5778"/>
                    <a:pt x="9576" y="5778"/>
                  </a:cubicBezTo>
                  <a:lnTo>
                    <a:pt x="5703" y="5778"/>
                  </a:lnTo>
                  <a:lnTo>
                    <a:pt x="5703" y="3676"/>
                  </a:lnTo>
                  <a:lnTo>
                    <a:pt x="3223" y="5778"/>
                  </a:lnTo>
                  <a:lnTo>
                    <a:pt x="1998" y="6817"/>
                  </a:lnTo>
                  <a:lnTo>
                    <a:pt x="3101" y="7745"/>
                  </a:lnTo>
                  <a:lnTo>
                    <a:pt x="5703" y="9958"/>
                  </a:lnTo>
                  <a:lnTo>
                    <a:pt x="5703" y="7745"/>
                  </a:lnTo>
                  <a:lnTo>
                    <a:pt x="9436" y="7745"/>
                  </a:lnTo>
                  <a:cubicBezTo>
                    <a:pt x="11497" y="7745"/>
                    <a:pt x="13309" y="6196"/>
                    <a:pt x="13443" y="4140"/>
                  </a:cubicBezTo>
                  <a:cubicBezTo>
                    <a:pt x="13518" y="2961"/>
                    <a:pt x="13071" y="1892"/>
                    <a:pt x="12315" y="1139"/>
                  </a:cubicBezTo>
                  <a:cubicBezTo>
                    <a:pt x="11613" y="436"/>
                    <a:pt x="10643" y="0"/>
                    <a:pt x="9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117"/>
          <p:cNvGrpSpPr/>
          <p:nvPr/>
        </p:nvGrpSpPr>
        <p:grpSpPr>
          <a:xfrm>
            <a:off x="2091806" y="2355864"/>
            <a:ext cx="227460" cy="229395"/>
            <a:chOff x="1777300" y="2645625"/>
            <a:chExt cx="320456" cy="323228"/>
          </a:xfrm>
        </p:grpSpPr>
        <p:sp>
          <p:nvSpPr>
            <p:cNvPr id="3835" name="Google Shape;3835;p117"/>
            <p:cNvSpPr/>
            <p:nvPr/>
          </p:nvSpPr>
          <p:spPr>
            <a:xfrm>
              <a:off x="1777300" y="2645625"/>
              <a:ext cx="320456" cy="323228"/>
            </a:xfrm>
            <a:custGeom>
              <a:rect b="b" l="l" r="r" t="t"/>
              <a:pathLst>
                <a:path extrusionOk="0" h="25653" w="25433">
                  <a:moveTo>
                    <a:pt x="4537" y="1"/>
                  </a:moveTo>
                  <a:cubicBezTo>
                    <a:pt x="2034" y="1"/>
                    <a:pt x="1" y="2033"/>
                    <a:pt x="1" y="4535"/>
                  </a:cubicBezTo>
                  <a:lnTo>
                    <a:pt x="1" y="21118"/>
                  </a:lnTo>
                  <a:cubicBezTo>
                    <a:pt x="1" y="23621"/>
                    <a:pt x="2034" y="25653"/>
                    <a:pt x="4537" y="25653"/>
                  </a:cubicBezTo>
                  <a:lnTo>
                    <a:pt x="20898" y="25653"/>
                  </a:lnTo>
                  <a:cubicBezTo>
                    <a:pt x="23400" y="25653"/>
                    <a:pt x="25432" y="23621"/>
                    <a:pt x="25432" y="21118"/>
                  </a:cubicBezTo>
                  <a:lnTo>
                    <a:pt x="25432" y="4535"/>
                  </a:lnTo>
                  <a:cubicBezTo>
                    <a:pt x="25432" y="2033"/>
                    <a:pt x="23400" y="1"/>
                    <a:pt x="2089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7"/>
            <p:cNvSpPr/>
            <p:nvPr/>
          </p:nvSpPr>
          <p:spPr>
            <a:xfrm>
              <a:off x="1838472" y="2784110"/>
              <a:ext cx="46179" cy="46267"/>
            </a:xfrm>
            <a:custGeom>
              <a:rect b="b" l="l" r="r" t="t"/>
              <a:pathLst>
                <a:path extrusionOk="0" h="3672" w="3665">
                  <a:moveTo>
                    <a:pt x="1835" y="1"/>
                  </a:moveTo>
                  <a:cubicBezTo>
                    <a:pt x="819" y="1"/>
                    <a:pt x="1" y="820"/>
                    <a:pt x="1" y="1836"/>
                  </a:cubicBezTo>
                  <a:cubicBezTo>
                    <a:pt x="1" y="2846"/>
                    <a:pt x="819" y="3671"/>
                    <a:pt x="1835" y="3671"/>
                  </a:cubicBezTo>
                  <a:cubicBezTo>
                    <a:pt x="2845" y="3671"/>
                    <a:pt x="3664" y="2846"/>
                    <a:pt x="3664" y="1836"/>
                  </a:cubicBezTo>
                  <a:cubicBezTo>
                    <a:pt x="3664" y="820"/>
                    <a:pt x="2845" y="1"/>
                    <a:pt x="1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7"/>
            <p:cNvSpPr/>
            <p:nvPr/>
          </p:nvSpPr>
          <p:spPr>
            <a:xfrm>
              <a:off x="1914110" y="2784110"/>
              <a:ext cx="46255" cy="46267"/>
            </a:xfrm>
            <a:custGeom>
              <a:rect b="b" l="l" r="r" t="t"/>
              <a:pathLst>
                <a:path extrusionOk="0" h="3672" w="3671">
                  <a:moveTo>
                    <a:pt x="1836" y="1"/>
                  </a:moveTo>
                  <a:cubicBezTo>
                    <a:pt x="820" y="1"/>
                    <a:pt x="1" y="820"/>
                    <a:pt x="1" y="1836"/>
                  </a:cubicBezTo>
                  <a:cubicBezTo>
                    <a:pt x="1" y="2846"/>
                    <a:pt x="820" y="3671"/>
                    <a:pt x="1836" y="3671"/>
                  </a:cubicBezTo>
                  <a:cubicBezTo>
                    <a:pt x="2846" y="3671"/>
                    <a:pt x="3670" y="2846"/>
                    <a:pt x="3670" y="1836"/>
                  </a:cubicBezTo>
                  <a:cubicBezTo>
                    <a:pt x="3670" y="820"/>
                    <a:pt x="2846" y="1"/>
                    <a:pt x="1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7"/>
            <p:cNvSpPr/>
            <p:nvPr/>
          </p:nvSpPr>
          <p:spPr>
            <a:xfrm>
              <a:off x="1990352" y="2784110"/>
              <a:ext cx="46242" cy="46267"/>
            </a:xfrm>
            <a:custGeom>
              <a:rect b="b" l="l" r="r" t="t"/>
              <a:pathLst>
                <a:path extrusionOk="0" h="3672" w="3670">
                  <a:moveTo>
                    <a:pt x="1834" y="1"/>
                  </a:moveTo>
                  <a:cubicBezTo>
                    <a:pt x="824" y="1"/>
                    <a:pt x="1" y="820"/>
                    <a:pt x="1" y="1836"/>
                  </a:cubicBezTo>
                  <a:cubicBezTo>
                    <a:pt x="1" y="2846"/>
                    <a:pt x="824" y="3671"/>
                    <a:pt x="1834" y="3671"/>
                  </a:cubicBezTo>
                  <a:cubicBezTo>
                    <a:pt x="2845" y="3671"/>
                    <a:pt x="3670" y="2846"/>
                    <a:pt x="3670" y="1836"/>
                  </a:cubicBezTo>
                  <a:cubicBezTo>
                    <a:pt x="3670" y="820"/>
                    <a:pt x="2845" y="1"/>
                    <a:pt x="1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117"/>
          <p:cNvGrpSpPr/>
          <p:nvPr/>
        </p:nvGrpSpPr>
        <p:grpSpPr>
          <a:xfrm>
            <a:off x="6132783" y="3500456"/>
            <a:ext cx="1474998" cy="212082"/>
            <a:chOff x="813463" y="4000000"/>
            <a:chExt cx="2248130" cy="323246"/>
          </a:xfrm>
        </p:grpSpPr>
        <p:sp>
          <p:nvSpPr>
            <p:cNvPr id="3840" name="Google Shape;3840;p117"/>
            <p:cNvSpPr/>
            <p:nvPr/>
          </p:nvSpPr>
          <p:spPr>
            <a:xfrm>
              <a:off x="813462" y="4000000"/>
              <a:ext cx="2248130" cy="32324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7"/>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7"/>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7"/>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7"/>
            <p:cNvSpPr/>
            <p:nvPr/>
          </p:nvSpPr>
          <p:spPr>
            <a:xfrm>
              <a:off x="936934" y="4151802"/>
              <a:ext cx="112407" cy="19622"/>
            </a:xfrm>
            <a:custGeom>
              <a:rect b="b" l="l" r="r" t="t"/>
              <a:pathLst>
                <a:path extrusionOk="0" h="1338" w="7665">
                  <a:moveTo>
                    <a:pt x="668" y="1"/>
                  </a:moveTo>
                  <a:cubicBezTo>
                    <a:pt x="296" y="1"/>
                    <a:pt x="0" y="303"/>
                    <a:pt x="0" y="668"/>
                  </a:cubicBezTo>
                  <a:cubicBezTo>
                    <a:pt x="0" y="1035"/>
                    <a:pt x="296" y="1337"/>
                    <a:pt x="668" y="1337"/>
                  </a:cubicBezTo>
                  <a:lnTo>
                    <a:pt x="6997" y="1337"/>
                  </a:lnTo>
                  <a:cubicBezTo>
                    <a:pt x="7362" y="1337"/>
                    <a:pt x="7664" y="1035"/>
                    <a:pt x="7664" y="668"/>
                  </a:cubicBezTo>
                  <a:cubicBezTo>
                    <a:pt x="7664" y="303"/>
                    <a:pt x="7362" y="1"/>
                    <a:pt x="6997"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7"/>
            <p:cNvSpPr/>
            <p:nvPr/>
          </p:nvSpPr>
          <p:spPr>
            <a:xfrm>
              <a:off x="2812979" y="4105405"/>
              <a:ext cx="112407" cy="112407"/>
            </a:xfrm>
            <a:custGeom>
              <a:rect b="b" l="l" r="r" t="t"/>
              <a:pathLst>
                <a:path extrusionOk="0" h="7665" w="7665">
                  <a:moveTo>
                    <a:pt x="3832" y="0"/>
                  </a:moveTo>
                  <a:cubicBezTo>
                    <a:pt x="3467" y="0"/>
                    <a:pt x="3165" y="297"/>
                    <a:pt x="3165" y="669"/>
                  </a:cubicBezTo>
                  <a:lnTo>
                    <a:pt x="3165" y="3165"/>
                  </a:lnTo>
                  <a:lnTo>
                    <a:pt x="668" y="3165"/>
                  </a:lnTo>
                  <a:cubicBezTo>
                    <a:pt x="303" y="3165"/>
                    <a:pt x="0" y="3467"/>
                    <a:pt x="0" y="3832"/>
                  </a:cubicBezTo>
                  <a:cubicBezTo>
                    <a:pt x="0" y="4199"/>
                    <a:pt x="303" y="4501"/>
                    <a:pt x="668" y="4501"/>
                  </a:cubicBezTo>
                  <a:lnTo>
                    <a:pt x="3165" y="4501"/>
                  </a:lnTo>
                  <a:lnTo>
                    <a:pt x="3165" y="6997"/>
                  </a:lnTo>
                  <a:cubicBezTo>
                    <a:pt x="3165" y="7364"/>
                    <a:pt x="3467" y="7665"/>
                    <a:pt x="3832" y="7665"/>
                  </a:cubicBezTo>
                  <a:cubicBezTo>
                    <a:pt x="4204" y="7665"/>
                    <a:pt x="4500" y="7364"/>
                    <a:pt x="4500" y="6997"/>
                  </a:cubicBezTo>
                  <a:lnTo>
                    <a:pt x="4500" y="4501"/>
                  </a:lnTo>
                  <a:lnTo>
                    <a:pt x="6997" y="4501"/>
                  </a:lnTo>
                  <a:cubicBezTo>
                    <a:pt x="7369" y="4501"/>
                    <a:pt x="7664" y="4199"/>
                    <a:pt x="7664" y="3832"/>
                  </a:cubicBezTo>
                  <a:cubicBezTo>
                    <a:pt x="7664" y="3467"/>
                    <a:pt x="7369" y="3165"/>
                    <a:pt x="6997" y="3165"/>
                  </a:cubicBezTo>
                  <a:lnTo>
                    <a:pt x="4500" y="3165"/>
                  </a:lnTo>
                  <a:lnTo>
                    <a:pt x="4500" y="669"/>
                  </a:lnTo>
                  <a:cubicBezTo>
                    <a:pt x="4500" y="297"/>
                    <a:pt x="4204" y="0"/>
                    <a:pt x="3832"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7"/>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117"/>
          <p:cNvGrpSpPr/>
          <p:nvPr/>
        </p:nvGrpSpPr>
        <p:grpSpPr>
          <a:xfrm>
            <a:off x="1536202" y="3023903"/>
            <a:ext cx="783076" cy="1142501"/>
            <a:chOff x="1215775" y="3233725"/>
            <a:chExt cx="820834" cy="1197590"/>
          </a:xfrm>
        </p:grpSpPr>
        <p:sp>
          <p:nvSpPr>
            <p:cNvPr id="3848" name="Google Shape;3848;p117"/>
            <p:cNvSpPr/>
            <p:nvPr/>
          </p:nvSpPr>
          <p:spPr>
            <a:xfrm>
              <a:off x="1215775" y="3233725"/>
              <a:ext cx="820834" cy="1197590"/>
            </a:xfrm>
            <a:custGeom>
              <a:rect b="b" l="l" r="r" t="t"/>
              <a:pathLst>
                <a:path extrusionOk="0" h="86578" w="59341">
                  <a:moveTo>
                    <a:pt x="13610" y="0"/>
                  </a:moveTo>
                  <a:cubicBezTo>
                    <a:pt x="6090" y="0"/>
                    <a:pt x="1" y="6090"/>
                    <a:pt x="1" y="13604"/>
                  </a:cubicBezTo>
                  <a:lnTo>
                    <a:pt x="1" y="72973"/>
                  </a:lnTo>
                  <a:cubicBezTo>
                    <a:pt x="1" y="80487"/>
                    <a:pt x="6090" y="86578"/>
                    <a:pt x="13610" y="86578"/>
                  </a:cubicBezTo>
                  <a:lnTo>
                    <a:pt x="45735" y="86578"/>
                  </a:lnTo>
                  <a:cubicBezTo>
                    <a:pt x="53249" y="86578"/>
                    <a:pt x="59340" y="80487"/>
                    <a:pt x="59340" y="72973"/>
                  </a:cubicBezTo>
                  <a:lnTo>
                    <a:pt x="59340" y="13604"/>
                  </a:lnTo>
                  <a:cubicBezTo>
                    <a:pt x="59340" y="6090"/>
                    <a:pt x="53249" y="0"/>
                    <a:pt x="45735"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9" name="Google Shape;3849;p117"/>
            <p:cNvGrpSpPr/>
            <p:nvPr/>
          </p:nvGrpSpPr>
          <p:grpSpPr>
            <a:xfrm rot="-5400000">
              <a:off x="930280" y="3763554"/>
              <a:ext cx="959277" cy="137929"/>
              <a:chOff x="1206500" y="4056524"/>
              <a:chExt cx="1462090" cy="210226"/>
            </a:xfrm>
          </p:grpSpPr>
          <p:sp>
            <p:nvSpPr>
              <p:cNvPr id="3850" name="Google Shape;3850;p117"/>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7"/>
              <p:cNvSpPr/>
              <p:nvPr/>
            </p:nvSpPr>
            <p:spPr>
              <a:xfrm>
                <a:off x="1206500" y="4056525"/>
                <a:ext cx="1047032"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7"/>
              <p:cNvSpPr/>
              <p:nvPr/>
            </p:nvSpPr>
            <p:spPr>
              <a:xfrm>
                <a:off x="2088839"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7"/>
              <p:cNvSpPr/>
              <p:nvPr/>
            </p:nvSpPr>
            <p:spPr>
              <a:xfrm>
                <a:off x="2125500"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117"/>
            <p:cNvGrpSpPr/>
            <p:nvPr/>
          </p:nvGrpSpPr>
          <p:grpSpPr>
            <a:xfrm rot="-5400000">
              <a:off x="1146553" y="3763552"/>
              <a:ext cx="959277" cy="137933"/>
              <a:chOff x="1206501" y="4056518"/>
              <a:chExt cx="1462089" cy="210232"/>
            </a:xfrm>
          </p:grpSpPr>
          <p:sp>
            <p:nvSpPr>
              <p:cNvPr id="3855" name="Google Shape;3855;p117"/>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7"/>
              <p:cNvSpPr/>
              <p:nvPr/>
            </p:nvSpPr>
            <p:spPr>
              <a:xfrm>
                <a:off x="1206508" y="4056518"/>
                <a:ext cx="743883"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7"/>
              <p:cNvSpPr/>
              <p:nvPr/>
            </p:nvSpPr>
            <p:spPr>
              <a:xfrm>
                <a:off x="1833581"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7"/>
              <p:cNvSpPr/>
              <p:nvPr/>
            </p:nvSpPr>
            <p:spPr>
              <a:xfrm>
                <a:off x="1870242"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117"/>
            <p:cNvGrpSpPr/>
            <p:nvPr/>
          </p:nvGrpSpPr>
          <p:grpSpPr>
            <a:xfrm rot="-5400000">
              <a:off x="1362828" y="3763552"/>
              <a:ext cx="959277" cy="137933"/>
              <a:chOff x="1206501" y="4056518"/>
              <a:chExt cx="1462089" cy="210232"/>
            </a:xfrm>
          </p:grpSpPr>
          <p:sp>
            <p:nvSpPr>
              <p:cNvPr id="3860" name="Google Shape;3860;p117"/>
              <p:cNvSpPr/>
              <p:nvPr/>
            </p:nvSpPr>
            <p:spPr>
              <a:xfrm>
                <a:off x="1206501" y="4056524"/>
                <a:ext cx="1462089"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7"/>
              <p:cNvSpPr/>
              <p:nvPr/>
            </p:nvSpPr>
            <p:spPr>
              <a:xfrm>
                <a:off x="1206514" y="4056518"/>
                <a:ext cx="1265866" cy="210226"/>
              </a:xfrm>
              <a:custGeom>
                <a:rect b="b" l="l" r="r" t="t"/>
                <a:pathLst>
                  <a:path extrusionOk="0" h="22042" w="153299">
                    <a:moveTo>
                      <a:pt x="11022" y="1"/>
                    </a:moveTo>
                    <a:cubicBezTo>
                      <a:pt x="4936" y="1"/>
                      <a:pt x="1" y="4936"/>
                      <a:pt x="1" y="11020"/>
                    </a:cubicBezTo>
                    <a:cubicBezTo>
                      <a:pt x="1" y="17106"/>
                      <a:pt x="4936" y="22042"/>
                      <a:pt x="11022" y="22042"/>
                    </a:cubicBezTo>
                    <a:lnTo>
                      <a:pt x="142278" y="22042"/>
                    </a:lnTo>
                    <a:cubicBezTo>
                      <a:pt x="148363" y="22042"/>
                      <a:pt x="153299" y="17106"/>
                      <a:pt x="153299" y="11020"/>
                    </a:cubicBezTo>
                    <a:cubicBezTo>
                      <a:pt x="153299" y="4936"/>
                      <a:pt x="148363" y="1"/>
                      <a:pt x="142278"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7"/>
              <p:cNvSpPr/>
              <p:nvPr/>
            </p:nvSpPr>
            <p:spPr>
              <a:xfrm>
                <a:off x="2293114" y="4057644"/>
                <a:ext cx="207950" cy="207950"/>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7"/>
              <p:cNvSpPr/>
              <p:nvPr/>
            </p:nvSpPr>
            <p:spPr>
              <a:xfrm>
                <a:off x="2329776" y="4094298"/>
                <a:ext cx="134639" cy="134639"/>
              </a:xfrm>
              <a:custGeom>
                <a:rect b="b" l="l" r="r" t="t"/>
                <a:pathLst>
                  <a:path extrusionOk="0" h="14180" w="14180">
                    <a:moveTo>
                      <a:pt x="7089" y="1"/>
                    </a:moveTo>
                    <a:cubicBezTo>
                      <a:pt x="3171" y="1"/>
                      <a:pt x="0" y="3171"/>
                      <a:pt x="0" y="7089"/>
                    </a:cubicBezTo>
                    <a:cubicBezTo>
                      <a:pt x="0" y="11009"/>
                      <a:pt x="3171" y="14180"/>
                      <a:pt x="7089" y="14180"/>
                    </a:cubicBezTo>
                    <a:cubicBezTo>
                      <a:pt x="11009" y="14180"/>
                      <a:pt x="14179" y="11009"/>
                      <a:pt x="14179" y="7089"/>
                    </a:cubicBezTo>
                    <a:cubicBezTo>
                      <a:pt x="14179" y="3171"/>
                      <a:pt x="11009" y="1"/>
                      <a:pt x="7089"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117"/>
          <p:cNvGrpSpPr/>
          <p:nvPr/>
        </p:nvGrpSpPr>
        <p:grpSpPr>
          <a:xfrm>
            <a:off x="6996862" y="2326775"/>
            <a:ext cx="341188" cy="341100"/>
            <a:chOff x="6258425" y="3842875"/>
            <a:chExt cx="341188" cy="341100"/>
          </a:xfrm>
        </p:grpSpPr>
        <p:sp>
          <p:nvSpPr>
            <p:cNvPr id="3865" name="Google Shape;3865;p117"/>
            <p:cNvSpPr/>
            <p:nvPr/>
          </p:nvSpPr>
          <p:spPr>
            <a:xfrm>
              <a:off x="6258552" y="3842896"/>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7"/>
            <p:cNvSpPr/>
            <p:nvPr/>
          </p:nvSpPr>
          <p:spPr>
            <a:xfrm rot="5400000">
              <a:off x="6258425" y="3842875"/>
              <a:ext cx="341100" cy="341100"/>
            </a:xfrm>
            <a:prstGeom prst="blockArc">
              <a:avLst>
                <a:gd fmla="val 10800000" name="adj1"/>
                <a:gd fmla="val 1089005" name="adj2"/>
                <a:gd fmla="val 12237"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117"/>
          <p:cNvGrpSpPr/>
          <p:nvPr/>
        </p:nvGrpSpPr>
        <p:grpSpPr>
          <a:xfrm>
            <a:off x="6996890" y="1876996"/>
            <a:ext cx="341117" cy="341118"/>
            <a:chOff x="7302302" y="2787683"/>
            <a:chExt cx="341117" cy="341118"/>
          </a:xfrm>
        </p:grpSpPr>
        <p:sp>
          <p:nvSpPr>
            <p:cNvPr id="3868" name="Google Shape;3868;p117"/>
            <p:cNvSpPr/>
            <p:nvPr/>
          </p:nvSpPr>
          <p:spPr>
            <a:xfrm>
              <a:off x="7302302" y="2787683"/>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7"/>
            <p:cNvSpPr/>
            <p:nvPr/>
          </p:nvSpPr>
          <p:spPr>
            <a:xfrm rot="5400000">
              <a:off x="7302319" y="2787701"/>
              <a:ext cx="341100" cy="341100"/>
            </a:xfrm>
            <a:prstGeom prst="blockArc">
              <a:avLst>
                <a:gd fmla="val 10800000" name="adj1"/>
                <a:gd fmla="val 18580932" name="adj2"/>
                <a:gd fmla="val 12799"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117"/>
          <p:cNvGrpSpPr/>
          <p:nvPr/>
        </p:nvGrpSpPr>
        <p:grpSpPr>
          <a:xfrm>
            <a:off x="6540340" y="1877001"/>
            <a:ext cx="341117" cy="341100"/>
            <a:chOff x="7302302" y="2359351"/>
            <a:chExt cx="341117" cy="341100"/>
          </a:xfrm>
        </p:grpSpPr>
        <p:sp>
          <p:nvSpPr>
            <p:cNvPr id="3871" name="Google Shape;3871;p117"/>
            <p:cNvSpPr/>
            <p:nvPr/>
          </p:nvSpPr>
          <p:spPr>
            <a:xfrm>
              <a:off x="7302302" y="2359364"/>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7"/>
            <p:cNvSpPr/>
            <p:nvPr/>
          </p:nvSpPr>
          <p:spPr>
            <a:xfrm rot="5400000">
              <a:off x="7302319" y="2359351"/>
              <a:ext cx="341100" cy="341100"/>
            </a:xfrm>
            <a:prstGeom prst="blockArc">
              <a:avLst>
                <a:gd fmla="val 10800000" name="adj1"/>
                <a:gd fmla="val 5632080" name="adj2"/>
                <a:gd fmla="val 11751"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117"/>
          <p:cNvGrpSpPr/>
          <p:nvPr/>
        </p:nvGrpSpPr>
        <p:grpSpPr>
          <a:xfrm>
            <a:off x="1705502" y="1951051"/>
            <a:ext cx="341117" cy="341100"/>
            <a:chOff x="2617590" y="3833926"/>
            <a:chExt cx="341117" cy="341100"/>
          </a:xfrm>
        </p:grpSpPr>
        <p:sp>
          <p:nvSpPr>
            <p:cNvPr id="3874" name="Google Shape;3874;p117"/>
            <p:cNvSpPr/>
            <p:nvPr/>
          </p:nvSpPr>
          <p:spPr>
            <a:xfrm>
              <a:off x="2617590" y="3833939"/>
              <a:ext cx="341061" cy="341051"/>
            </a:xfrm>
            <a:custGeom>
              <a:rect b="b" l="l" r="r" t="t"/>
              <a:pathLst>
                <a:path extrusionOk="0" h="34037" w="34038">
                  <a:moveTo>
                    <a:pt x="17020" y="4285"/>
                  </a:moveTo>
                  <a:cubicBezTo>
                    <a:pt x="24057" y="4285"/>
                    <a:pt x="29752" y="9988"/>
                    <a:pt x="29752" y="17018"/>
                  </a:cubicBezTo>
                  <a:cubicBezTo>
                    <a:pt x="29752" y="20201"/>
                    <a:pt x="28586" y="23115"/>
                    <a:pt x="26646" y="25344"/>
                  </a:cubicBezTo>
                  <a:cubicBezTo>
                    <a:pt x="24317" y="28045"/>
                    <a:pt x="20868" y="29752"/>
                    <a:pt x="17020" y="29752"/>
                  </a:cubicBezTo>
                  <a:cubicBezTo>
                    <a:pt x="9988" y="29752"/>
                    <a:pt x="4286" y="24050"/>
                    <a:pt x="4286" y="17018"/>
                  </a:cubicBezTo>
                  <a:cubicBezTo>
                    <a:pt x="4286" y="9988"/>
                    <a:pt x="9988" y="4285"/>
                    <a:pt x="17020" y="4285"/>
                  </a:cubicBezTo>
                  <a:close/>
                  <a:moveTo>
                    <a:pt x="17020" y="0"/>
                  </a:moveTo>
                  <a:cubicBezTo>
                    <a:pt x="7625" y="0"/>
                    <a:pt x="1" y="7619"/>
                    <a:pt x="1" y="17018"/>
                  </a:cubicBezTo>
                  <a:cubicBezTo>
                    <a:pt x="1" y="26419"/>
                    <a:pt x="7625" y="34037"/>
                    <a:pt x="17020" y="34037"/>
                  </a:cubicBezTo>
                  <a:cubicBezTo>
                    <a:pt x="22164" y="34037"/>
                    <a:pt x="26768" y="31754"/>
                    <a:pt x="29898" y="28149"/>
                  </a:cubicBezTo>
                  <a:cubicBezTo>
                    <a:pt x="32482" y="25164"/>
                    <a:pt x="34037" y="21275"/>
                    <a:pt x="34037" y="17018"/>
                  </a:cubicBezTo>
                  <a:cubicBezTo>
                    <a:pt x="34037" y="7619"/>
                    <a:pt x="26420" y="0"/>
                    <a:pt x="17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7"/>
            <p:cNvSpPr/>
            <p:nvPr/>
          </p:nvSpPr>
          <p:spPr>
            <a:xfrm rot="5400000">
              <a:off x="2617607" y="3833926"/>
              <a:ext cx="341100" cy="341100"/>
            </a:xfrm>
            <a:prstGeom prst="blockArc">
              <a:avLst>
                <a:gd fmla="val 10800000" name="adj1"/>
                <a:gd fmla="val 5632080" name="adj2"/>
                <a:gd fmla="val 11751" name="adj3"/>
              </a:avLst>
            </a:pr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6" name="Google Shape;3876;p11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